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994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15631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5933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5212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92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4596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9450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6851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4839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81950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2424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2926-9A58-441F-A925-39AA27D90581}" type="datetimeFigureOut">
              <a:rPr lang="es-CL" smtClean="0"/>
              <a:pPr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FF25-7FC1-4684-BB8B-A9E4650EFD9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773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a.Arismendi@ssvp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Los nutrientes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Objetivo: Conocer los tipos de nutrientes y sus funciones para el organismo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8912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Lípidos y grasas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Los lípidos son una </a:t>
            </a:r>
            <a:r>
              <a:rPr lang="es-CL" b="1" dirty="0" smtClean="0"/>
              <a:t>fuente de energía a largo plazo</a:t>
            </a:r>
            <a:r>
              <a:rPr lang="es-CL" dirty="0" smtClean="0"/>
              <a:t>. Están formados por unidades pequeñas llamadas </a:t>
            </a:r>
            <a:r>
              <a:rPr lang="es-CL" b="1" dirty="0" smtClean="0"/>
              <a:t>ácidos grasos, </a:t>
            </a:r>
            <a:r>
              <a:rPr lang="es-CL" dirty="0" smtClean="0"/>
              <a:t>su característica es ser insolubles en agua (no se disuelven en ella).</a:t>
            </a:r>
          </a:p>
          <a:p>
            <a:pPr marL="0" indent="0">
              <a:buNone/>
            </a:pPr>
            <a:r>
              <a:rPr lang="es-CL" dirty="0" smtClean="0"/>
              <a:t>Los lípidos pueden ser de origen animal, generalmente son sólidos a temperatura ambiente, como la mantequilla, manteca, entre otras o de origen vegetal, generalmente líquidos a temperatura ambiente como los aceites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790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¿Por qué es importante consumir lípidos?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- Permiten el crecimiento, mantención y funcionamiento adecuado de los tejidos y el desarrollo del cerebro y la visión.</a:t>
            </a:r>
          </a:p>
          <a:p>
            <a:pPr marL="0" indent="0">
              <a:buNone/>
            </a:pPr>
            <a:r>
              <a:rPr lang="es-CL" dirty="0" smtClean="0"/>
              <a:t>Los </a:t>
            </a:r>
            <a:r>
              <a:rPr lang="es-CL" dirty="0"/>
              <a:t>á</a:t>
            </a:r>
            <a:r>
              <a:rPr lang="es-CL" dirty="0" smtClean="0"/>
              <a:t>cidos grasos omega 3 también ayudan a reducir el riesgo de enfermedades cardiovasculares.</a:t>
            </a:r>
          </a:p>
          <a:p>
            <a:pPr marL="0" indent="0">
              <a:buNone/>
            </a:pPr>
            <a:r>
              <a:rPr lang="es-CL" dirty="0" smtClean="0"/>
              <a:t>Proporcionan energía</a:t>
            </a:r>
          </a:p>
          <a:p>
            <a:pPr marL="0" indent="0">
              <a:buNone/>
            </a:pPr>
            <a:r>
              <a:rPr lang="es-CL" dirty="0" smtClean="0"/>
              <a:t>Controlan y regulan procesos metabólicos</a:t>
            </a:r>
          </a:p>
          <a:p>
            <a:pPr marL="0" indent="0">
              <a:buNone/>
            </a:pPr>
            <a:r>
              <a:rPr lang="es-CL" dirty="0" smtClean="0"/>
              <a:t>Transportan vitaminas A, D, E y K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8566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Alimentos ricos en lípidos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De origen animal</a:t>
            </a:r>
            <a:r>
              <a:rPr lang="es-CL" dirty="0" smtClean="0"/>
              <a:t>: mantequilla, leche entera, grasa de carnes, cecinas y yema de huevos.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De origen vegetal</a:t>
            </a:r>
            <a:r>
              <a:rPr lang="es-CL" dirty="0" smtClean="0"/>
              <a:t>: aceites, paltas, aceitunas, almendras, maní.</a:t>
            </a:r>
          </a:p>
          <a:p>
            <a:pPr marL="0" indent="0">
              <a:buNone/>
            </a:pPr>
            <a:r>
              <a:rPr lang="es-CL" dirty="0" smtClean="0"/>
              <a:t>Estos alimentos deben ser consumidos de muy bajas cantidades.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4392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84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Vitaminas, sales minerales y agua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Las vitaminas, sales minerales y el agua son nutrientes </a:t>
            </a:r>
            <a:r>
              <a:rPr lang="es-CL" b="1" dirty="0" smtClean="0"/>
              <a:t>reguladores. </a:t>
            </a:r>
          </a:p>
          <a:p>
            <a:pPr marL="0" indent="0">
              <a:buNone/>
            </a:pPr>
            <a:endParaRPr lang="es-C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8074"/>
            <a:ext cx="4608512" cy="38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53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vitaminas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Pueden ser hidrosolubles o liposolubles, nuestro organismo no las sintetiza, por lo cual deben ser consumidas por la dieta.</a:t>
            </a:r>
          </a:p>
          <a:p>
            <a:r>
              <a:rPr lang="es-CL" dirty="0" smtClean="0"/>
              <a:t>Se encuentran presente en frutas y verduras</a:t>
            </a:r>
          </a:p>
          <a:p>
            <a:r>
              <a:rPr lang="es-CL" dirty="0" smtClean="0"/>
              <a:t>Ayudan en los procesos visuales, la piel, vasos sanguíneos, son fundamentales para el crecimiento y reparación de tejidos, participan de nuestro sistema de defensa.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5693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Sales minerales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s-CL" dirty="0" smtClean="0"/>
              <a:t>Corresponde a elementos químicos como fósforo, calcio, sodio, cloro, hierro, etc.</a:t>
            </a:r>
          </a:p>
          <a:p>
            <a:r>
              <a:rPr lang="es-CL" dirty="0" smtClean="0"/>
              <a:t>Están presentes en pequeñas cantidades en todos los alimentos.</a:t>
            </a:r>
          </a:p>
          <a:p>
            <a:r>
              <a:rPr lang="es-CL" dirty="0" smtClean="0"/>
              <a:t>Su función es regular procesos metabólicos y formar parte de estructuras del organismo como huesos y dientes.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935338" cy="21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27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           El agua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 smtClean="0"/>
              <a:t>Es el componente más </a:t>
            </a:r>
          </a:p>
          <a:p>
            <a:pPr marL="0" indent="0">
              <a:buNone/>
            </a:pPr>
            <a:r>
              <a:rPr lang="es-CL" dirty="0" smtClean="0"/>
              <a:t>abundante de los seres vivos.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Su función es actuar como medio para que ocurran todas las reacciones metabólicas, ayudar a eliminar desechos del organismo, mantener y regular la temperatura corporal, como también facilitar el transporte de nutrientes.</a:t>
            </a:r>
          </a:p>
          <a:p>
            <a:r>
              <a:rPr lang="es-CL" dirty="0" smtClean="0"/>
              <a:t>Se encuentra en mayor cantidad en verduras, frutas, leche y jugos</a:t>
            </a:r>
          </a:p>
          <a:p>
            <a:r>
              <a:rPr lang="es-CL" dirty="0" smtClean="0"/>
              <a:t>Debe consumirse sin restricción, se recomiendan 2 L diarios.</a:t>
            </a: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489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24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Ahora te invito a realizar la guía 2 de trabajo correspondiente a la clase.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4604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Instrucciones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 smtClean="0"/>
              <a:t>Queridos alumnos y alumnas, espero se encuentren bien junto a sus familias en estos duros días de pandemia, sin embargo, no podemos dejar de cumplir con nuestras responsabilidades de estudiar!!!!</a:t>
            </a:r>
          </a:p>
          <a:p>
            <a:pPr marL="0" indent="0">
              <a:buNone/>
            </a:pPr>
            <a:r>
              <a:rPr lang="es-CL" dirty="0" smtClean="0"/>
              <a:t>Les invitos a trabajar con alegría y optimismo.</a:t>
            </a:r>
          </a:p>
          <a:p>
            <a:pPr marL="0" indent="0">
              <a:buNone/>
            </a:pPr>
            <a:r>
              <a:rPr lang="es-CL" dirty="0" smtClean="0"/>
              <a:t>¿Qué debo hacer?</a:t>
            </a:r>
          </a:p>
          <a:p>
            <a:pPr marL="0" indent="0">
              <a:buNone/>
            </a:pPr>
            <a:r>
              <a:rPr lang="es-CL" dirty="0" smtClean="0"/>
              <a:t>1. Debes leer atentamente cada diapositiva y tomar apuntes en tu cuaderno de esta clase.</a:t>
            </a:r>
          </a:p>
          <a:p>
            <a:pPr marL="0" indent="0">
              <a:buNone/>
            </a:pPr>
            <a:r>
              <a:rPr lang="es-CL" dirty="0" smtClean="0"/>
              <a:t>2. Luego realiza la guía n° 2</a:t>
            </a:r>
          </a:p>
          <a:p>
            <a:pPr marL="0" indent="0">
              <a:buNone/>
            </a:pPr>
            <a:r>
              <a:rPr lang="es-CL" dirty="0" smtClean="0"/>
              <a:t>3. Si tienes dudas hazlas llegar a mi mail: </a:t>
            </a:r>
            <a:r>
              <a:rPr lang="es-CL" dirty="0" smtClean="0">
                <a:hlinkClick r:id="rId2"/>
              </a:rPr>
              <a:t>claudia.Arismendi@ssvp.cl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4. Y lo más importante, </a:t>
            </a:r>
            <a:r>
              <a:rPr lang="es-CL" dirty="0" err="1" smtClean="0">
                <a:solidFill>
                  <a:srgbClr val="FF0000"/>
                </a:solidFill>
              </a:rPr>
              <a:t>Quedaté</a:t>
            </a:r>
            <a:r>
              <a:rPr lang="es-CL" dirty="0" smtClean="0">
                <a:solidFill>
                  <a:srgbClr val="FF0000"/>
                </a:solidFill>
              </a:rPr>
              <a:t> en casa… respeta la distancia y ayuden a la mamá!!!!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6726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s-CL" dirty="0" smtClean="0"/>
              <a:t>Los alimentos están compuestos por nutrientes.</a:t>
            </a:r>
          </a:p>
          <a:p>
            <a:r>
              <a:rPr lang="es-CL" dirty="0" smtClean="0"/>
              <a:t>Los principales nutrientes son: las proteínas, carbohidratos, lípidos, sales minerales, vitaminas y agua.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87318"/>
            <a:ext cx="3721596" cy="31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89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proteínas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Las proteínas son macromoléculas formadas por estructuras pequeñas llamadas </a:t>
            </a:r>
            <a:r>
              <a:rPr lang="es-CL" b="1" dirty="0" smtClean="0"/>
              <a:t>aminoácidos.</a:t>
            </a:r>
          </a:p>
          <a:p>
            <a:pPr marL="0" indent="0">
              <a:buNone/>
            </a:pPr>
            <a:endParaRPr lang="es-CL" b="1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Las proteínas se encuentran formando parte de todos los tejidos, como la sangre, huesos, músculos, neuronas. Su rol fundamental es participar del desarrollo del organismo, mantención y reparación de tejidos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6872"/>
            <a:ext cx="3810000" cy="18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79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¿En qué alimentos hay proteínas?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Alimentos de origen animal</a:t>
            </a:r>
            <a:r>
              <a:rPr lang="es-CL" dirty="0" smtClean="0"/>
              <a:t>:</a:t>
            </a:r>
          </a:p>
          <a:p>
            <a:pPr marL="0" indent="0">
              <a:buNone/>
            </a:pPr>
            <a:r>
              <a:rPr lang="es-CL" dirty="0" smtClean="0"/>
              <a:t>Leche, yogurt, quesos, huevos, </a:t>
            </a:r>
          </a:p>
          <a:p>
            <a:pPr marL="0" indent="0">
              <a:buNone/>
            </a:pPr>
            <a:r>
              <a:rPr lang="es-CL" dirty="0" smtClean="0"/>
              <a:t>carnes en general.</a:t>
            </a:r>
          </a:p>
          <a:p>
            <a:pPr marL="0" indent="0">
              <a:buNone/>
            </a:pPr>
            <a:r>
              <a:rPr lang="es-CL" dirty="0" smtClean="0"/>
              <a:t>Estos alimentos contienen todos </a:t>
            </a:r>
          </a:p>
          <a:p>
            <a:pPr marL="0" indent="0">
              <a:buNone/>
            </a:pPr>
            <a:r>
              <a:rPr lang="es-CL" dirty="0" smtClean="0"/>
              <a:t>los aminoácidos esenciales que </a:t>
            </a:r>
          </a:p>
          <a:p>
            <a:pPr marL="0" indent="0">
              <a:buNone/>
            </a:pPr>
            <a:r>
              <a:rPr lang="es-CL" dirty="0" smtClean="0"/>
              <a:t>el organismos requiere.</a:t>
            </a:r>
          </a:p>
          <a:p>
            <a:pPr marL="0" indent="0">
              <a:buNone/>
            </a:pPr>
            <a:endParaRPr lang="es-C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Alimentos de origen vegetal:</a:t>
            </a:r>
          </a:p>
          <a:p>
            <a:pPr marL="0" indent="0">
              <a:buNone/>
            </a:pPr>
            <a:r>
              <a:rPr lang="es-CL" dirty="0" smtClean="0"/>
              <a:t>Legumbres en general </a:t>
            </a:r>
          </a:p>
          <a:p>
            <a:pPr marL="0" indent="0">
              <a:buNone/>
            </a:pPr>
            <a:r>
              <a:rPr lang="es-CL" dirty="0" smtClean="0"/>
              <a:t>(porotos, garbanzos, lentejas, arvejas) y soya.</a:t>
            </a:r>
          </a:p>
          <a:p>
            <a:pPr marL="0" indent="0">
              <a:buNone/>
            </a:pPr>
            <a:r>
              <a:rPr lang="es-CL" dirty="0" smtClean="0"/>
              <a:t>Los alimentos anteriores tienen </a:t>
            </a:r>
          </a:p>
          <a:p>
            <a:pPr marL="0" indent="0">
              <a:buNone/>
            </a:pPr>
            <a:r>
              <a:rPr lang="es-CL" dirty="0" smtClean="0"/>
              <a:t>menos cantidades de aminoácidos, </a:t>
            </a:r>
          </a:p>
          <a:p>
            <a:pPr marL="0" indent="0">
              <a:buNone/>
            </a:pPr>
            <a:r>
              <a:rPr lang="es-CL" dirty="0" smtClean="0"/>
              <a:t>por lo tanto, deben consumirse combinados, </a:t>
            </a:r>
          </a:p>
          <a:p>
            <a:pPr marL="0" indent="0">
              <a:buNone/>
            </a:pPr>
            <a:r>
              <a:rPr lang="es-CL" dirty="0" smtClean="0"/>
              <a:t>es decir, alimentos de origen animal y vegetal.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611" y="1700808"/>
            <a:ext cx="2617815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287242" cy="17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79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823"/>
            <a:ext cx="8352928" cy="587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55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Carbohidratos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Los carbohidratos, también conocidos como azúcares tienen como función </a:t>
            </a:r>
            <a:r>
              <a:rPr lang="es-CL" b="1" dirty="0" smtClean="0"/>
              <a:t>aportar energía inmediata</a:t>
            </a:r>
            <a:r>
              <a:rPr lang="es-CL" dirty="0" smtClean="0"/>
              <a:t> para el funcionamiento del organismo. Están formados por unidades pequeñas llamadas </a:t>
            </a:r>
            <a:r>
              <a:rPr lang="es-CL" b="1" dirty="0" smtClean="0"/>
              <a:t>monosacáridos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r>
              <a:rPr lang="es-CL" dirty="0" smtClean="0"/>
              <a:t>Los carbohidratos más conocidos son la glucosa (presente en las frutas) y la sacarosa (azúcar de mesa); y otros más complejos como la celulosa y el almidón.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7534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¿Por qué es importante consumir carbohidratos?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CL" dirty="0" smtClean="0"/>
              <a:t>Son la principal fuente de </a:t>
            </a:r>
            <a:r>
              <a:rPr lang="es-CL" b="1" dirty="0" smtClean="0"/>
              <a:t>energía a corto plazo</a:t>
            </a:r>
            <a:r>
              <a:rPr lang="es-CL" dirty="0" smtClean="0"/>
              <a:t> del organismo</a:t>
            </a:r>
          </a:p>
          <a:p>
            <a:pPr>
              <a:buFontTx/>
              <a:buChar char="-"/>
            </a:pPr>
            <a:r>
              <a:rPr lang="es-CL" dirty="0" smtClean="0"/>
              <a:t>Ayudan a mantener la temperatura corporal</a:t>
            </a:r>
          </a:p>
          <a:p>
            <a:pPr>
              <a:buFontTx/>
              <a:buChar char="-"/>
            </a:pPr>
            <a:r>
              <a:rPr lang="es-CL" dirty="0" smtClean="0"/>
              <a:t>Forma parte de las membranas celulares</a:t>
            </a:r>
          </a:p>
          <a:p>
            <a:pPr>
              <a:buFontTx/>
              <a:buChar char="-"/>
            </a:pPr>
            <a:r>
              <a:rPr lang="es-CL" dirty="0" smtClean="0"/>
              <a:t>Proporciona fibra para una adecuada digestión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294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¿Qué alimentos tienen carbohidratos?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Las papas, fideos, harinas (pan, queques y todo lo que se cocine con este alimento), miel y cereales entre otros. También esta presente en los alimentos ricos en azúcares como las golosinas.</a:t>
            </a:r>
            <a:endParaRPr lang="es-C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717032"/>
            <a:ext cx="4838674" cy="29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46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814</Words>
  <Application>Microsoft Office PowerPoint</Application>
  <PresentationFormat>Presentación en pantalla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Los nutrientes</vt:lpstr>
      <vt:lpstr>Instrucciones</vt:lpstr>
      <vt:lpstr>Diapositiva 3</vt:lpstr>
      <vt:lpstr>Las proteínas</vt:lpstr>
      <vt:lpstr>¿En qué alimentos hay proteínas?</vt:lpstr>
      <vt:lpstr>Diapositiva 6</vt:lpstr>
      <vt:lpstr>Carbohidratos</vt:lpstr>
      <vt:lpstr>¿Por qué es importante consumir carbohidratos?</vt:lpstr>
      <vt:lpstr>¿Qué alimentos tienen carbohidratos?</vt:lpstr>
      <vt:lpstr>Lípidos y grasas</vt:lpstr>
      <vt:lpstr>¿Por qué es importante consumir lípidos?</vt:lpstr>
      <vt:lpstr>Alimentos ricos en lípidos</vt:lpstr>
      <vt:lpstr>Vitaminas, sales minerales y agua </vt:lpstr>
      <vt:lpstr>vitaminas</vt:lpstr>
      <vt:lpstr>Sales minerales</vt:lpstr>
      <vt:lpstr>           El agua</vt:lpstr>
      <vt:lpstr>Diapositiva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nutrientes</dc:title>
  <dc:creator>Claudia</dc:creator>
  <cp:lastModifiedBy>Carlos</cp:lastModifiedBy>
  <cp:revision>9</cp:revision>
  <dcterms:created xsi:type="dcterms:W3CDTF">2018-04-24T15:40:58Z</dcterms:created>
  <dcterms:modified xsi:type="dcterms:W3CDTF">2020-04-30T20:40:08Z</dcterms:modified>
</cp:coreProperties>
</file>