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5143500" type="screen16x9"/>
  <p:notesSz cx="6858000" cy="9144000"/>
  <p:embeddedFontLst>
    <p:embeddedFont>
      <p:font typeface="Cambria" panose="02040503050406030204" pitchFamily="18" charset="0"/>
      <p:regular r:id="rId52"/>
      <p:bold r:id="rId53"/>
      <p:italic r:id="rId54"/>
      <p:boldItalic r:id="rId55"/>
    </p:embeddedFont>
    <p:embeddedFont>
      <p:font typeface="Noto Sans Symbols" panose="020B0604020202020204" charset="0"/>
      <p:regular r:id="rId56"/>
      <p:bold r:id="rId57"/>
    </p:embeddedFont>
    <p:embeddedFont>
      <p:font typeface="Open Sans" panose="020B0606030504020204" pitchFamily="34" charset="0"/>
      <p:regular r:id="rId58"/>
      <p:bold r:id="rId59"/>
      <p:italic r:id="rId60"/>
      <p:boldItalic r:id="rId61"/>
    </p:embeddedFont>
    <p:embeddedFont>
      <p:font typeface="Playfair Display" panose="00000500000000000000" pitchFamily="2" charset="0"/>
      <p:regular r:id="rId62"/>
      <p:bold r:id="rId63"/>
      <p:italic r:id="rId64"/>
      <p:boldItalic r:id="rId65"/>
    </p:embeddedFont>
    <p:embeddedFont>
      <p:font typeface="Raleway" pitchFamily="2" charset="0"/>
      <p:regular r:id="rId66"/>
      <p:bold r:id="rId67"/>
      <p:italic r:id="rId68"/>
      <p:boldItalic r:id="rId69"/>
    </p:embeddedFont>
    <p:embeddedFont>
      <p:font typeface="Roboto Condensed Light" panose="02000000000000000000" pitchFamily="2" charset="0"/>
      <p:regular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if0eVcQvuP7SmdLMOJkPyN+P2p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9B632D-1211-4ED6-9404-1436CA9EDD52}">
  <a:tblStyle styleId="{B59B632D-1211-4ED6-9404-1436CA9EDD5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8DF65D8-C71E-4AB4-B557-FEDB2ACA5E32}"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7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396907bd1e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 name="Google Shape;28;g396907bd1e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 name="Google Shape;29;g396907bd1e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96907bd1e9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g396907bd1e9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96907bd1e9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g396907bd1e9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96907bd1e9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g396907bd1e9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96907bd1e9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396907bd1e9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96907bd1e9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g396907bd1e9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96907bd1e9_0_1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396907bd1e9_0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c63815ee34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g2c63815ee3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396907bd1e9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 name="Google Shape;39;g396907bd1e9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c63815ee34_2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g2c63815ee34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c63815ee34_2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2c63815ee34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c63815ee34_2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g2c63815ee34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c63815ee34_2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g2c63815ee34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c63815ee34_2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g2c63815ee34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c63815ee34_2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g2c63815ee34_2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c63815ee34_2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g2c63815ee34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c63815ee34_2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g2c63815ee34_2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96907bd1e9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g396907bd1e9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 name="Google Shape;46;g396907bd1e9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c63815ee34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g2c63815ee3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3b3e02f42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g33b3e02f4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 name="Google Shape;25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96907bd1e9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396907bd1e9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7" name="Google Shape;27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3b61df52f0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g33b61df52f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96907bd1e9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g396907bd1e9_0_1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g396907bd1e9_0_1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3" name="Google Shape;30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0" name="Google Shape;31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8" name="Google Shape;318;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3" name="Google Shape;33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0" name="Google Shape;340;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95afb331f4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5" name="Google Shape;355;g395afb331f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95afb331f4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3" name="Google Shape;363;g395afb331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96907bd1e9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0" name="Google Shape;370;g396907bd1e9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96907bd1e9_0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g396907bd1e9_0_2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g396907bd1e9_0_2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96907bd1e9_0_1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g396907bd1e9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96907bd1e9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g396907bd1e9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96907bd1e9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g396907bd1e9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96907bd1e9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g396907bd1e9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
        <p:cNvGrpSpPr/>
        <p:nvPr/>
      </p:nvGrpSpPr>
      <p:grpSpPr>
        <a:xfrm>
          <a:off x="0" y="0"/>
          <a:ext cx="0" cy="0"/>
          <a:chOff x="0" y="0"/>
          <a:chExt cx="0" cy="0"/>
        </a:xfrm>
      </p:grpSpPr>
      <p:sp>
        <p:nvSpPr>
          <p:cNvPr id="8" name="Google Shape;8;p44"/>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 name="Google Shape;9;p44"/>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ctr" anchorCtr="0">
            <a:noAutofit/>
          </a:bodyPr>
          <a:lstStyle>
            <a:lvl1pPr marL="457200" marR="0" lvl="0" indent="-304800" algn="l" rtl="0">
              <a:lnSpc>
                <a:spcPct val="100000"/>
              </a:lnSpc>
              <a:spcBef>
                <a:spcPts val="0"/>
              </a:spcBef>
              <a:spcAft>
                <a:spcPts val="0"/>
              </a:spcAft>
              <a:buClr>
                <a:srgbClr val="434343"/>
              </a:buClr>
              <a:buSzPts val="1200"/>
              <a:buFont typeface="Livvic"/>
              <a:buAutoNum type="arabicPeriod"/>
              <a:defRPr sz="1200" b="0" i="0" u="none" strike="noStrike" cap="none">
                <a:solidFill>
                  <a:srgbClr val="000000"/>
                </a:solidFill>
                <a:latin typeface="Open Sans"/>
                <a:ea typeface="Open Sans"/>
                <a:cs typeface="Open Sans"/>
                <a:sym typeface="Open Sans"/>
              </a:defRPr>
            </a:lvl1pPr>
            <a:lvl2pPr marL="914400" marR="0" lvl="1" indent="-304800" algn="l" rtl="0">
              <a:lnSpc>
                <a:spcPct val="100000"/>
              </a:lnSpc>
              <a:spcBef>
                <a:spcPts val="0"/>
              </a:spcBef>
              <a:spcAft>
                <a:spcPts val="0"/>
              </a:spcAft>
              <a:buClr>
                <a:srgbClr val="434343"/>
              </a:buClr>
              <a:buSzPts val="1200"/>
              <a:buFont typeface="Roboto Condensed Light"/>
              <a:buAutoNum type="alphaLcPeriod"/>
              <a:defRPr sz="14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434343"/>
              </a:buClr>
              <a:buSzPts val="1200"/>
              <a:buFont typeface="Roboto Condensed Light"/>
              <a:buAutoNum type="romanLcPeriod"/>
              <a:defRPr sz="14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434343"/>
              </a:buClr>
              <a:buSzPts val="1200"/>
              <a:buFont typeface="Roboto Condensed Light"/>
              <a:buAutoNum type="arabicPeriod"/>
              <a:defRPr sz="14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434343"/>
              </a:buClr>
              <a:buSzPts val="1200"/>
              <a:buFont typeface="Roboto Condensed Light"/>
              <a:buAutoNum type="alphaLcPeriod"/>
              <a:defRPr sz="14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434343"/>
              </a:buClr>
              <a:buSzPts val="1200"/>
              <a:buFont typeface="Roboto Condensed Light"/>
              <a:buAutoNum type="romanLcPeriod"/>
              <a:defRPr sz="14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434343"/>
              </a:buClr>
              <a:buSzPts val="1200"/>
              <a:buFont typeface="Roboto Condensed Light"/>
              <a:buAutoNum type="arabicPeriod"/>
              <a:defRPr sz="14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434343"/>
              </a:buClr>
              <a:buSzPts val="1200"/>
              <a:buFont typeface="Roboto Condensed Light"/>
              <a:buAutoNum type="alphaLcPeriod"/>
              <a:defRPr sz="14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434343"/>
              </a:buClr>
              <a:buSzPts val="1200"/>
              <a:buFont typeface="Roboto Condensed Light"/>
              <a:buAutoNum type="romanLcPeriod"/>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
        <p:cNvGrpSpPr/>
        <p:nvPr/>
      </p:nvGrpSpPr>
      <p:grpSpPr>
        <a:xfrm>
          <a:off x="0" y="0"/>
          <a:ext cx="0" cy="0"/>
          <a:chOff x="0" y="0"/>
          <a:chExt cx="0" cy="0"/>
        </a:xfrm>
      </p:grpSpPr>
      <p:sp>
        <p:nvSpPr>
          <p:cNvPr id="11" name="Google Shape;11;p58"/>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3"/>
        <p:cNvGrpSpPr/>
        <p:nvPr/>
      </p:nvGrpSpPr>
      <p:grpSpPr>
        <a:xfrm>
          <a:off x="0" y="0"/>
          <a:ext cx="0" cy="0"/>
          <a:chOff x="0" y="0"/>
          <a:chExt cx="0" cy="0"/>
        </a:xfrm>
      </p:grpSpPr>
      <p:sp>
        <p:nvSpPr>
          <p:cNvPr id="14" name="Google Shape;14;g396907bd1e9_0_15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343550"/>
              </a:buClr>
              <a:buSzPts val="4500"/>
              <a:buFont typeface="Walter Turncoat"/>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g396907bd1e9_0_154"/>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6" name="Google Shape;16;g396907bd1e9_0_15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17" name="Google Shape;17;g396907bd1e9_0_15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18" name="Google Shape;18;g396907bd1e9_0_15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9"/>
        <p:cNvGrpSpPr/>
        <p:nvPr/>
      </p:nvGrpSpPr>
      <p:grpSpPr>
        <a:xfrm>
          <a:off x="0" y="0"/>
          <a:ext cx="0" cy="0"/>
          <a:chOff x="0" y="0"/>
          <a:chExt cx="0" cy="0"/>
        </a:xfrm>
      </p:grpSpPr>
      <p:sp>
        <p:nvSpPr>
          <p:cNvPr id="20" name="Google Shape;20;g396907bd1e9_0_160"/>
          <p:cNvSpPr txBox="1">
            <a:spLocks noGrp="1"/>
          </p:cNvSpPr>
          <p:nvPr>
            <p:ph type="title"/>
          </p:nvPr>
        </p:nvSpPr>
        <p:spPr>
          <a:xfrm>
            <a:off x="952500" y="111919"/>
            <a:ext cx="68199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34355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g396907bd1e9_0_16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sz="1100"/>
            </a:lvl1pPr>
            <a:lvl2pPr marL="914400" lvl="1" indent="-317500" algn="l">
              <a:lnSpc>
                <a:spcPct val="90000"/>
              </a:lnSpc>
              <a:spcBef>
                <a:spcPts val="400"/>
              </a:spcBef>
              <a:spcAft>
                <a:spcPts val="0"/>
              </a:spcAft>
              <a:buClr>
                <a:schemeClr val="dk1"/>
              </a:buClr>
              <a:buSzPts val="1400"/>
              <a:buChar char="•"/>
              <a:defRPr sz="1100"/>
            </a:lvl2pPr>
            <a:lvl3pPr marL="1371600" lvl="2" indent="-317500" algn="l">
              <a:lnSpc>
                <a:spcPct val="90000"/>
              </a:lnSpc>
              <a:spcBef>
                <a:spcPts val="400"/>
              </a:spcBef>
              <a:spcAft>
                <a:spcPts val="0"/>
              </a:spcAft>
              <a:buClr>
                <a:schemeClr val="dk1"/>
              </a:buClr>
              <a:buSzPts val="1400"/>
              <a:buChar char="•"/>
              <a:defRPr sz="1100"/>
            </a:lvl3pPr>
            <a:lvl4pPr marL="1828800" lvl="3" indent="-317500" algn="l">
              <a:lnSpc>
                <a:spcPct val="90000"/>
              </a:lnSpc>
              <a:spcBef>
                <a:spcPts val="400"/>
              </a:spcBef>
              <a:spcAft>
                <a:spcPts val="0"/>
              </a:spcAft>
              <a:buClr>
                <a:schemeClr val="dk1"/>
              </a:buClr>
              <a:buSzPts val="1400"/>
              <a:buChar char="•"/>
              <a:defRPr sz="1100"/>
            </a:lvl4pPr>
            <a:lvl5pPr marL="2286000" lvl="4" indent="-317500" algn="l">
              <a:lnSpc>
                <a:spcPct val="90000"/>
              </a:lnSpc>
              <a:spcBef>
                <a:spcPts val="400"/>
              </a:spcBef>
              <a:spcAft>
                <a:spcPts val="0"/>
              </a:spcAft>
              <a:buClr>
                <a:schemeClr val="dk1"/>
              </a:buClr>
              <a:buSzPts val="1400"/>
              <a:buChar char="•"/>
              <a:defRPr sz="1100"/>
            </a:lvl5pPr>
            <a:lvl6pPr marL="2743200" lvl="5" indent="-317500" algn="l">
              <a:lnSpc>
                <a:spcPct val="90000"/>
              </a:lnSpc>
              <a:spcBef>
                <a:spcPts val="400"/>
              </a:spcBef>
              <a:spcAft>
                <a:spcPts val="0"/>
              </a:spcAft>
              <a:buClr>
                <a:schemeClr val="dk1"/>
              </a:buClr>
              <a:buSzPts val="1400"/>
              <a:buChar char="•"/>
              <a:defRPr sz="1100"/>
            </a:lvl6pPr>
            <a:lvl7pPr marL="3200400" lvl="6" indent="-317500" algn="l">
              <a:lnSpc>
                <a:spcPct val="90000"/>
              </a:lnSpc>
              <a:spcBef>
                <a:spcPts val="400"/>
              </a:spcBef>
              <a:spcAft>
                <a:spcPts val="0"/>
              </a:spcAft>
              <a:buClr>
                <a:schemeClr val="dk1"/>
              </a:buClr>
              <a:buSzPts val="1400"/>
              <a:buChar char="•"/>
              <a:defRPr sz="1100"/>
            </a:lvl7pPr>
            <a:lvl8pPr marL="3657600" lvl="7" indent="-317500" algn="l">
              <a:lnSpc>
                <a:spcPct val="90000"/>
              </a:lnSpc>
              <a:spcBef>
                <a:spcPts val="400"/>
              </a:spcBef>
              <a:spcAft>
                <a:spcPts val="0"/>
              </a:spcAft>
              <a:buClr>
                <a:schemeClr val="dk1"/>
              </a:buClr>
              <a:buSzPts val="1400"/>
              <a:buChar char="•"/>
              <a:defRPr sz="1100"/>
            </a:lvl8pPr>
            <a:lvl9pPr marL="4114800" lvl="8" indent="-317500" algn="l">
              <a:lnSpc>
                <a:spcPct val="90000"/>
              </a:lnSpc>
              <a:spcBef>
                <a:spcPts val="400"/>
              </a:spcBef>
              <a:spcAft>
                <a:spcPts val="0"/>
              </a:spcAft>
              <a:buClr>
                <a:schemeClr val="dk1"/>
              </a:buClr>
              <a:buSzPts val="1400"/>
              <a:buChar char="•"/>
              <a:defRPr sz="1100"/>
            </a:lvl9pPr>
          </a:lstStyle>
          <a:p>
            <a:endParaRPr/>
          </a:p>
        </p:txBody>
      </p:sp>
      <p:sp>
        <p:nvSpPr>
          <p:cNvPr id="22" name="Google Shape;22;g396907bd1e9_0_16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23" name="Google Shape;23;g396907bd1e9_0_16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24" name="Google Shape;24;g396907bd1e9_0_16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inal ppt">
  <p:cSld name="Final ppt">
    <p:spTree>
      <p:nvGrpSpPr>
        <p:cNvPr id="1" name="Shape 25"/>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accent1"/>
              </a:buClr>
              <a:buSzPts val="3600"/>
              <a:buFont typeface="Raleway"/>
              <a:buNone/>
              <a:defRPr sz="3600" b="1" i="0" u="none" strike="noStrike" cap="none">
                <a:solidFill>
                  <a:schemeClr val="accent1"/>
                </a:solidFill>
                <a:latin typeface="Raleway"/>
                <a:ea typeface="Raleway"/>
                <a:cs typeface="Raleway"/>
                <a:sym typeface="Raleway"/>
              </a:defRPr>
            </a:lvl1pPr>
            <a:lvl2pPr marR="0" lvl="1"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4.png"/><Relationship Id="rId7"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0"/>
        <p:cNvGrpSpPr/>
        <p:nvPr/>
      </p:nvGrpSpPr>
      <p:grpSpPr>
        <a:xfrm>
          <a:off x="0" y="0"/>
          <a:ext cx="0" cy="0"/>
          <a:chOff x="0" y="0"/>
          <a:chExt cx="0" cy="0"/>
        </a:xfrm>
      </p:grpSpPr>
      <p:sp>
        <p:nvSpPr>
          <p:cNvPr id="31" name="Google Shape;31;g396907bd1e9_0_0"/>
          <p:cNvSpPr/>
          <p:nvPr/>
        </p:nvSpPr>
        <p:spPr>
          <a:xfrm>
            <a:off x="4609819" y="4189547"/>
            <a:ext cx="4054500" cy="816900"/>
          </a:xfrm>
          <a:prstGeom prst="rect">
            <a:avLst/>
          </a:prstGeom>
          <a:solidFill>
            <a:schemeClr val="lt2"/>
          </a:solidFill>
          <a:ln w="7150"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32" name="Google Shape;32;g396907bd1e9_0_0" descr="https://mail.google.com/mail/u/0?ui=2&amp;ik=8c2663e60c&amp;attid=0.1.1&amp;permmsgid=msg-f:1666515201941854656&amp;th=1720a6bf208859c0&amp;view=fimg&amp;sz=s0-l75-ft&amp;attbid=ANGjdJ-yOfh_iZo1DpL6M9I18aSWhK38RilMz22k25PEtDy90J-TvEI85tlyQjPXpoWI0HWcXsst7MYTbgjm9mghYB8bUZCx3gd9JGm04hz5MLOddPdTJZTNtyC889U&amp;disp=emb"/>
          <p:cNvSpPr/>
          <p:nvPr/>
        </p:nvSpPr>
        <p:spPr>
          <a:xfrm>
            <a:off x="116681" y="-108347"/>
            <a:ext cx="228600" cy="22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 name="Google Shape;33;g396907bd1e9_0_0" descr="https://mail.google.com/mail/u/0?ui=2&amp;ik=8c2663e60c&amp;attid=0.1.1&amp;permmsgid=msg-f:1666515201941854656&amp;th=1720a6bf208859c0&amp;view=fimg&amp;sz=s0-l75-ft&amp;attbid=ANGjdJ-yOfh_iZo1DpL6M9I18aSWhK38RilMz22k25PEtDy90J-TvEI85tlyQjPXpoWI0HWcXsst7MYTbgjm9mghYB8bUZCx3gd9JGm04hz5MLOddPdTJZTNtyC889U&amp;disp=emb"/>
          <p:cNvSpPr/>
          <p:nvPr/>
        </p:nvSpPr>
        <p:spPr>
          <a:xfrm>
            <a:off x="309563" y="320278"/>
            <a:ext cx="2443200" cy="22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 name="Google Shape;34;g396907bd1e9_0_0"/>
          <p:cNvSpPr txBox="1">
            <a:spLocks noGrp="1"/>
          </p:cNvSpPr>
          <p:nvPr>
            <p:ph type="ctrTitle"/>
          </p:nvPr>
        </p:nvSpPr>
        <p:spPr>
          <a:xfrm>
            <a:off x="3146276" y="1215758"/>
            <a:ext cx="5835000" cy="17907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lt1"/>
              </a:buClr>
              <a:buSzPct val="111111"/>
              <a:buFont typeface="Walter Turncoat"/>
              <a:buNone/>
            </a:pPr>
            <a:r>
              <a:rPr lang="es-ES">
                <a:solidFill>
                  <a:schemeClr val="lt1"/>
                </a:solidFill>
                <a:latin typeface="Arial"/>
                <a:ea typeface="Arial"/>
                <a:cs typeface="Arial"/>
                <a:sym typeface="Arial"/>
              </a:rPr>
              <a:t>CONSTITUCIÓN CONSEJO </a:t>
            </a:r>
            <a:endParaRPr>
              <a:solidFill>
                <a:schemeClr val="lt1"/>
              </a:solidFill>
              <a:latin typeface="Arial"/>
              <a:ea typeface="Arial"/>
              <a:cs typeface="Arial"/>
              <a:sym typeface="Arial"/>
            </a:endParaRPr>
          </a:p>
          <a:p>
            <a:pPr marL="0" lvl="0" indent="0" algn="l" rtl="0">
              <a:lnSpc>
                <a:spcPct val="90000"/>
              </a:lnSpc>
              <a:spcBef>
                <a:spcPts val="0"/>
              </a:spcBef>
              <a:spcAft>
                <a:spcPts val="0"/>
              </a:spcAft>
              <a:buClr>
                <a:schemeClr val="lt1"/>
              </a:buClr>
              <a:buSzPct val="111111"/>
              <a:buFont typeface="Walter Turncoat"/>
              <a:buNone/>
            </a:pPr>
            <a:r>
              <a:rPr lang="es-ES">
                <a:solidFill>
                  <a:schemeClr val="lt1"/>
                </a:solidFill>
                <a:latin typeface="Arial"/>
                <a:ea typeface="Arial"/>
                <a:cs typeface="Arial"/>
                <a:sym typeface="Arial"/>
              </a:rPr>
              <a:t>ESCOLAR</a:t>
            </a:r>
            <a:endParaRPr>
              <a:latin typeface="Arial"/>
              <a:ea typeface="Arial"/>
              <a:cs typeface="Arial"/>
              <a:sym typeface="Arial"/>
            </a:endParaRPr>
          </a:p>
        </p:txBody>
      </p:sp>
      <p:sp>
        <p:nvSpPr>
          <p:cNvPr id="35" name="Google Shape;35;g396907bd1e9_0_0"/>
          <p:cNvSpPr txBox="1">
            <a:spLocks noGrp="1"/>
          </p:cNvSpPr>
          <p:nvPr>
            <p:ph type="subTitle" idx="1"/>
          </p:nvPr>
        </p:nvSpPr>
        <p:spPr>
          <a:xfrm>
            <a:off x="3215401" y="3103763"/>
            <a:ext cx="4905600" cy="1241700"/>
          </a:xfrm>
          <a:prstGeom prst="rect">
            <a:avLst/>
          </a:prstGeom>
          <a:noFill/>
          <a:ln>
            <a:noFill/>
          </a:ln>
        </p:spPr>
        <p:txBody>
          <a:bodyPr spcFirstLastPara="1" wrap="square" lIns="68575" tIns="34275" rIns="68575" bIns="34275" anchor="t" anchorCtr="0">
            <a:noAutofit/>
          </a:bodyPr>
          <a:lstStyle/>
          <a:p>
            <a:pPr marL="0" lvl="0" indent="0" algn="l" rtl="0">
              <a:lnSpc>
                <a:spcPct val="180000"/>
              </a:lnSpc>
              <a:spcBef>
                <a:spcPts val="0"/>
              </a:spcBef>
              <a:spcAft>
                <a:spcPts val="0"/>
              </a:spcAft>
              <a:buClr>
                <a:schemeClr val="dk1"/>
              </a:buClr>
              <a:buSzPts val="600"/>
              <a:buFont typeface="Arial"/>
              <a:buNone/>
            </a:pPr>
            <a:r>
              <a:rPr lang="es-ES" sz="1800">
                <a:solidFill>
                  <a:schemeClr val="lt1"/>
                </a:solidFill>
              </a:rPr>
              <a:t>Viernes 27 de Marzo de 2026</a:t>
            </a:r>
            <a:endParaRPr sz="1800">
              <a:solidFill>
                <a:schemeClr val="lt1"/>
              </a:solidFill>
            </a:endParaRPr>
          </a:p>
          <a:p>
            <a:pPr marL="0" lvl="0" indent="0" algn="l" rtl="0">
              <a:lnSpc>
                <a:spcPct val="70000"/>
              </a:lnSpc>
              <a:spcBef>
                <a:spcPts val="0"/>
              </a:spcBef>
              <a:spcAft>
                <a:spcPts val="0"/>
              </a:spcAft>
              <a:buClr>
                <a:schemeClr val="lt1"/>
              </a:buClr>
              <a:buSzPts val="500"/>
              <a:buNone/>
            </a:pPr>
            <a:endParaRPr sz="2500">
              <a:solidFill>
                <a:srgbClr val="FFC000"/>
              </a:solidFill>
            </a:endParaRPr>
          </a:p>
        </p:txBody>
      </p:sp>
      <p:pic>
        <p:nvPicPr>
          <p:cNvPr id="36" name="Google Shape;36;g396907bd1e9_0_0"/>
          <p:cNvPicPr preferRelativeResize="0"/>
          <p:nvPr/>
        </p:nvPicPr>
        <p:blipFill>
          <a:blip r:embed="rId4">
            <a:alphaModFix/>
          </a:blip>
          <a:stretch>
            <a:fillRect/>
          </a:stretch>
        </p:blipFill>
        <p:spPr>
          <a:xfrm>
            <a:off x="4535931" y="4238191"/>
            <a:ext cx="4202275" cy="816922"/>
          </a:xfrm>
          <a:prstGeom prst="rect">
            <a:avLst/>
          </a:prstGeom>
          <a:noFill/>
          <a:ln>
            <a:noFill/>
          </a:ln>
          <a:effectLst>
            <a:outerShdw blurRad="42863" dist="14288" dir="5400000" algn="bl" rotWithShape="0">
              <a:srgbClr val="000000">
                <a:alpha val="50000"/>
              </a:srgbClr>
            </a:outerShdw>
            <a:reflection endPos="30000" dist="28575" dir="5400000" fadeDir="5400012"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396907bd1e9_0_28"/>
          <p:cNvSpPr txBox="1">
            <a:spLocks noGrp="1"/>
          </p:cNvSpPr>
          <p:nvPr>
            <p:ph type="title"/>
          </p:nvPr>
        </p:nvSpPr>
        <p:spPr>
          <a:xfrm>
            <a:off x="952500" y="111919"/>
            <a:ext cx="68199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343550"/>
              </a:buClr>
              <a:buSzPts val="1400"/>
              <a:buNone/>
            </a:pPr>
            <a:r>
              <a:rPr lang="es-ES">
                <a:solidFill>
                  <a:srgbClr val="1F3864"/>
                </a:solidFill>
                <a:latin typeface="Arial"/>
                <a:ea typeface="Arial"/>
                <a:cs typeface="Arial"/>
                <a:sym typeface="Arial"/>
              </a:rPr>
              <a:t>PRESUPUESTO ANUAL</a:t>
            </a:r>
            <a:endParaRPr>
              <a:solidFill>
                <a:srgbClr val="1F3864"/>
              </a:solidFill>
              <a:latin typeface="Arial"/>
              <a:ea typeface="Arial"/>
              <a:cs typeface="Arial"/>
              <a:sym typeface="Arial"/>
            </a:endParaRPr>
          </a:p>
        </p:txBody>
      </p:sp>
      <p:pic>
        <p:nvPicPr>
          <p:cNvPr id="95" name="Google Shape;95;g396907bd1e9_0_28"/>
          <p:cNvPicPr preferRelativeResize="0"/>
          <p:nvPr/>
        </p:nvPicPr>
        <p:blipFill>
          <a:blip r:embed="rId3">
            <a:alphaModFix/>
          </a:blip>
          <a:stretch>
            <a:fillRect/>
          </a:stretch>
        </p:blipFill>
        <p:spPr>
          <a:xfrm>
            <a:off x="3565176" y="1106124"/>
            <a:ext cx="5230474" cy="3255825"/>
          </a:xfrm>
          <a:prstGeom prst="rect">
            <a:avLst/>
          </a:prstGeom>
          <a:noFill/>
          <a:ln>
            <a:noFill/>
          </a:ln>
        </p:spPr>
      </p:pic>
      <p:pic>
        <p:nvPicPr>
          <p:cNvPr id="96" name="Google Shape;96;g396907bd1e9_0_28"/>
          <p:cNvPicPr preferRelativeResize="0"/>
          <p:nvPr/>
        </p:nvPicPr>
        <p:blipFill>
          <a:blip r:embed="rId4">
            <a:alphaModFix/>
          </a:blip>
          <a:stretch>
            <a:fillRect/>
          </a:stretch>
        </p:blipFill>
        <p:spPr>
          <a:xfrm>
            <a:off x="117888" y="3192738"/>
            <a:ext cx="4543425" cy="1628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396907bd1e9_0_48"/>
          <p:cNvSpPr txBox="1">
            <a:spLocks noGrp="1"/>
          </p:cNvSpPr>
          <p:nvPr>
            <p:ph type="title"/>
          </p:nvPr>
        </p:nvSpPr>
        <p:spPr>
          <a:xfrm>
            <a:off x="952500" y="111919"/>
            <a:ext cx="68199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343550"/>
              </a:buClr>
              <a:buSzPts val="1400"/>
              <a:buNone/>
            </a:pPr>
            <a:r>
              <a:rPr lang="es-ES">
                <a:solidFill>
                  <a:srgbClr val="1F3864"/>
                </a:solidFill>
                <a:latin typeface="Arial"/>
                <a:ea typeface="Arial"/>
                <a:cs typeface="Arial"/>
                <a:sym typeface="Arial"/>
              </a:rPr>
              <a:t>ACTUALIZACIÓN EN EL RIE</a:t>
            </a:r>
            <a:endParaRPr>
              <a:solidFill>
                <a:srgbClr val="1F3864"/>
              </a:solidFill>
              <a:latin typeface="Arial"/>
              <a:ea typeface="Arial"/>
              <a:cs typeface="Arial"/>
              <a:sym typeface="Arial"/>
            </a:endParaRPr>
          </a:p>
        </p:txBody>
      </p:sp>
      <p:sp>
        <p:nvSpPr>
          <p:cNvPr id="102" name="Google Shape;102;g396907bd1e9_0_48"/>
          <p:cNvSpPr txBox="1"/>
          <p:nvPr/>
        </p:nvSpPr>
        <p:spPr>
          <a:xfrm>
            <a:off x="791580" y="1119924"/>
            <a:ext cx="6981000" cy="3676200"/>
          </a:xfrm>
          <a:prstGeom prst="rect">
            <a:avLst/>
          </a:prstGeom>
          <a:noFill/>
          <a:ln>
            <a:noFill/>
          </a:ln>
        </p:spPr>
        <p:txBody>
          <a:bodyPr spcFirstLastPara="1" wrap="square" lIns="68575" tIns="34275" rIns="68575" bIns="34275" anchor="t" anchorCtr="0">
            <a:spAutoFit/>
          </a:bodyPr>
          <a:lstStyle/>
          <a:p>
            <a:pPr marL="0" marR="0" lvl="0" indent="0" algn="just" rtl="0">
              <a:lnSpc>
                <a:spcPct val="150000"/>
              </a:lnSpc>
              <a:spcBef>
                <a:spcPts val="0"/>
              </a:spcBef>
              <a:spcAft>
                <a:spcPts val="0"/>
              </a:spcAft>
              <a:buClr>
                <a:srgbClr val="000000"/>
              </a:buClr>
              <a:buSzPts val="2100"/>
              <a:buFont typeface="Arial"/>
              <a:buNone/>
            </a:pPr>
            <a:r>
              <a:rPr lang="es-ES" sz="2100" b="1" i="0" u="none" strike="noStrike" cap="none">
                <a:solidFill>
                  <a:srgbClr val="1F3864"/>
                </a:solidFill>
                <a:latin typeface="Arial"/>
                <a:ea typeface="Arial"/>
                <a:cs typeface="Arial"/>
                <a:sym typeface="Arial"/>
              </a:rPr>
              <a:t>¿Por qué actualizar el Reglamento Interno Escolar?</a:t>
            </a:r>
            <a:endParaRPr sz="1100"/>
          </a:p>
          <a:p>
            <a:pPr marL="342900" marR="0" lvl="0" indent="-234950" algn="just" rtl="0">
              <a:lnSpc>
                <a:spcPct val="150000"/>
              </a:lnSpc>
              <a:spcBef>
                <a:spcPts val="500"/>
              </a:spcBef>
              <a:spcAft>
                <a:spcPts val="0"/>
              </a:spcAft>
              <a:buClr>
                <a:srgbClr val="073763"/>
              </a:buClr>
              <a:buSzPts val="1100"/>
              <a:buFont typeface="Arial"/>
              <a:buChar char="●"/>
            </a:pPr>
            <a:r>
              <a:rPr lang="es-ES" sz="1400" b="0" i="0" u="none" strike="noStrike" cap="none">
                <a:solidFill>
                  <a:srgbClr val="1F3864"/>
                </a:solidFill>
                <a:latin typeface="Arial"/>
                <a:ea typeface="Arial"/>
                <a:cs typeface="Arial"/>
                <a:sym typeface="Arial"/>
              </a:rPr>
              <a:t>Es clave para el buen funcionamiento del colegio y cumplir la ley.</a:t>
            </a:r>
            <a:endParaRPr sz="1100"/>
          </a:p>
          <a:p>
            <a:pPr marL="342900" marR="0" lvl="0" indent="-234950" algn="just" rtl="0">
              <a:lnSpc>
                <a:spcPct val="150000"/>
              </a:lnSpc>
              <a:spcBef>
                <a:spcPts val="0"/>
              </a:spcBef>
              <a:spcAft>
                <a:spcPts val="0"/>
              </a:spcAft>
              <a:buClr>
                <a:srgbClr val="073763"/>
              </a:buClr>
              <a:buSzPts val="1100"/>
              <a:buFont typeface="Arial"/>
              <a:buChar char="●"/>
            </a:pPr>
            <a:r>
              <a:rPr lang="es-ES" sz="1400" b="0" i="0" u="none" strike="noStrike" cap="none">
                <a:solidFill>
                  <a:srgbClr val="1F3864"/>
                </a:solidFill>
                <a:latin typeface="Arial"/>
                <a:ea typeface="Arial"/>
                <a:cs typeface="Arial"/>
                <a:sym typeface="Arial"/>
              </a:rPr>
              <a:t>Define cómo manejar problemas de convivencia escolar.</a:t>
            </a:r>
            <a:endParaRPr sz="1100"/>
          </a:p>
          <a:p>
            <a:pPr marL="342900" marR="0" lvl="0" indent="-234950" algn="just" rtl="0">
              <a:lnSpc>
                <a:spcPct val="150000"/>
              </a:lnSpc>
              <a:spcBef>
                <a:spcPts val="0"/>
              </a:spcBef>
              <a:spcAft>
                <a:spcPts val="0"/>
              </a:spcAft>
              <a:buClr>
                <a:srgbClr val="073763"/>
              </a:buClr>
              <a:buSzPts val="1100"/>
              <a:buFont typeface="Arial"/>
              <a:buChar char="●"/>
            </a:pPr>
            <a:r>
              <a:rPr lang="es-ES" sz="1400" b="0" i="0" u="none" strike="noStrike" cap="none">
                <a:solidFill>
                  <a:srgbClr val="1F3864"/>
                </a:solidFill>
                <a:latin typeface="Arial"/>
                <a:ea typeface="Arial"/>
                <a:cs typeface="Arial"/>
                <a:sym typeface="Arial"/>
              </a:rPr>
              <a:t>Refleja nuestros valores del Proyecto Educativo Institucional.</a:t>
            </a:r>
            <a:endParaRPr sz="1100"/>
          </a:p>
          <a:p>
            <a:pPr marL="0" marR="0" lvl="0" indent="0" algn="just" rtl="0">
              <a:lnSpc>
                <a:spcPct val="150000"/>
              </a:lnSpc>
              <a:spcBef>
                <a:spcPts val="500"/>
              </a:spcBef>
              <a:spcAft>
                <a:spcPts val="0"/>
              </a:spcAft>
              <a:buClr>
                <a:srgbClr val="000000"/>
              </a:buClr>
              <a:buSzPts val="1400"/>
              <a:buFont typeface="Arial"/>
              <a:buNone/>
            </a:pPr>
            <a:r>
              <a:rPr lang="es-ES" sz="1400" b="0" i="0" u="none" strike="noStrike" cap="none">
                <a:solidFill>
                  <a:srgbClr val="1F3864"/>
                </a:solidFill>
                <a:latin typeface="Arial"/>
                <a:ea typeface="Arial"/>
                <a:cs typeface="Arial"/>
                <a:sym typeface="Arial"/>
              </a:rPr>
              <a:t>Actualización anual: </a:t>
            </a:r>
            <a:r>
              <a:rPr lang="es-ES" sz="1400" b="1" i="0" u="none" strike="noStrike" cap="none">
                <a:solidFill>
                  <a:srgbClr val="1F3864"/>
                </a:solidFill>
                <a:latin typeface="Arial"/>
                <a:ea typeface="Arial"/>
                <a:cs typeface="Arial"/>
                <a:sym typeface="Arial"/>
              </a:rPr>
              <a:t>¡Obligatoria!</a:t>
            </a:r>
            <a:endParaRPr sz="1100"/>
          </a:p>
          <a:p>
            <a:pPr marL="342900" marR="0" lvl="0" indent="-234950" algn="just" rtl="0">
              <a:lnSpc>
                <a:spcPct val="150000"/>
              </a:lnSpc>
              <a:spcBef>
                <a:spcPts val="500"/>
              </a:spcBef>
              <a:spcAft>
                <a:spcPts val="0"/>
              </a:spcAft>
              <a:buClr>
                <a:srgbClr val="073763"/>
              </a:buClr>
              <a:buSzPts val="1100"/>
              <a:buFont typeface="Arial"/>
              <a:buChar char="●"/>
            </a:pPr>
            <a:r>
              <a:rPr lang="es-ES" sz="1400" b="0" i="0" u="none" strike="noStrike" cap="none">
                <a:solidFill>
                  <a:srgbClr val="1F3864"/>
                </a:solidFill>
                <a:latin typeface="Arial"/>
                <a:ea typeface="Arial"/>
                <a:cs typeface="Arial"/>
                <a:sym typeface="Arial"/>
              </a:rPr>
              <a:t>Cumple la normativa legal.</a:t>
            </a:r>
            <a:endParaRPr sz="1100"/>
          </a:p>
          <a:p>
            <a:pPr marL="342900" marR="0" lvl="0" indent="-234950" algn="just" rtl="0">
              <a:lnSpc>
                <a:spcPct val="150000"/>
              </a:lnSpc>
              <a:spcBef>
                <a:spcPts val="0"/>
              </a:spcBef>
              <a:spcAft>
                <a:spcPts val="0"/>
              </a:spcAft>
              <a:buClr>
                <a:srgbClr val="073763"/>
              </a:buClr>
              <a:buSzPts val="1100"/>
              <a:buFont typeface="Arial"/>
              <a:buChar char="●"/>
            </a:pPr>
            <a:r>
              <a:rPr lang="es-ES" sz="1400" b="0" i="0" u="none" strike="noStrike" cap="none">
                <a:solidFill>
                  <a:srgbClr val="1F3864"/>
                </a:solidFill>
                <a:latin typeface="Arial"/>
                <a:ea typeface="Arial"/>
                <a:cs typeface="Arial"/>
                <a:sym typeface="Arial"/>
              </a:rPr>
              <a:t>Promueve una convivencia respetuosa entre todos.</a:t>
            </a:r>
            <a:endParaRPr sz="1100"/>
          </a:p>
          <a:p>
            <a:pPr marL="0" marR="0" lvl="0" indent="0" algn="just" rtl="0">
              <a:lnSpc>
                <a:spcPct val="150000"/>
              </a:lnSpc>
              <a:spcBef>
                <a:spcPts val="500"/>
              </a:spcBef>
              <a:spcAft>
                <a:spcPts val="0"/>
              </a:spcAft>
              <a:buClr>
                <a:srgbClr val="000000"/>
              </a:buClr>
              <a:buSzPts val="1400"/>
              <a:buFont typeface="Arial"/>
              <a:buNone/>
            </a:pPr>
            <a:r>
              <a:rPr lang="es-ES" sz="1400" b="0" i="0" u="none" strike="noStrike" cap="none">
                <a:solidFill>
                  <a:srgbClr val="1F3864"/>
                </a:solidFill>
                <a:latin typeface="Arial"/>
                <a:ea typeface="Arial"/>
                <a:cs typeface="Arial"/>
                <a:sym typeface="Arial"/>
              </a:rPr>
              <a:t>No es solo un trámite...</a:t>
            </a:r>
            <a:endParaRPr sz="1100"/>
          </a:p>
          <a:p>
            <a:pPr marL="342900" marR="0" lvl="0" indent="-234950" algn="just" rtl="0">
              <a:lnSpc>
                <a:spcPct val="150000"/>
              </a:lnSpc>
              <a:spcBef>
                <a:spcPts val="500"/>
              </a:spcBef>
              <a:spcAft>
                <a:spcPts val="0"/>
              </a:spcAft>
              <a:buClr>
                <a:srgbClr val="073763"/>
              </a:buClr>
              <a:buSzPts val="1100"/>
              <a:buFont typeface="Arial"/>
              <a:buChar char="●"/>
            </a:pPr>
            <a:r>
              <a:rPr lang="es-ES" sz="1400" b="0" i="0" u="none" strike="noStrike" cap="none">
                <a:solidFill>
                  <a:srgbClr val="1F3864"/>
                </a:solidFill>
                <a:latin typeface="Arial"/>
                <a:ea typeface="Arial"/>
                <a:cs typeface="Arial"/>
                <a:sym typeface="Arial"/>
              </a:rPr>
              <a:t>Es una oportunidad para adaptar las normas a los cambios de la sociedad y las necesidades de nuestra comunidad.</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396907bd1e9_0_53"/>
          <p:cNvSpPr txBox="1">
            <a:spLocks noGrp="1"/>
          </p:cNvSpPr>
          <p:nvPr>
            <p:ph type="title"/>
          </p:nvPr>
        </p:nvSpPr>
        <p:spPr>
          <a:xfrm>
            <a:off x="952500" y="111919"/>
            <a:ext cx="68199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343550"/>
              </a:buClr>
              <a:buSzPts val="1400"/>
              <a:buNone/>
            </a:pPr>
            <a:r>
              <a:rPr lang="es-ES">
                <a:solidFill>
                  <a:srgbClr val="1F3864"/>
                </a:solidFill>
                <a:latin typeface="Arial"/>
                <a:ea typeface="Arial"/>
                <a:cs typeface="Arial"/>
                <a:sym typeface="Arial"/>
              </a:rPr>
              <a:t>TEMAS ACTUALIZADOS</a:t>
            </a:r>
            <a:endParaRPr>
              <a:solidFill>
                <a:srgbClr val="1F3864"/>
              </a:solidFill>
              <a:latin typeface="Arial"/>
              <a:ea typeface="Arial"/>
              <a:cs typeface="Arial"/>
              <a:sym typeface="Arial"/>
            </a:endParaRPr>
          </a:p>
        </p:txBody>
      </p:sp>
      <p:sp>
        <p:nvSpPr>
          <p:cNvPr id="108" name="Google Shape;108;g396907bd1e9_0_53"/>
          <p:cNvSpPr txBox="1"/>
          <p:nvPr/>
        </p:nvSpPr>
        <p:spPr>
          <a:xfrm>
            <a:off x="791580" y="1207883"/>
            <a:ext cx="6981000" cy="2288400"/>
          </a:xfrm>
          <a:prstGeom prst="rect">
            <a:avLst/>
          </a:prstGeom>
          <a:noFill/>
          <a:ln>
            <a:noFill/>
          </a:ln>
        </p:spPr>
        <p:txBody>
          <a:bodyPr spcFirstLastPara="1" wrap="square" lIns="68575" tIns="34275" rIns="68575" bIns="34275" anchor="t" anchorCtr="0">
            <a:spAutoFit/>
          </a:bodyPr>
          <a:lstStyle/>
          <a:p>
            <a:pPr marL="342900" marR="0" lvl="0" indent="-336550" algn="just" rtl="0">
              <a:lnSpc>
                <a:spcPct val="150000"/>
              </a:lnSpc>
              <a:spcBef>
                <a:spcPts val="0"/>
              </a:spcBef>
              <a:spcAft>
                <a:spcPts val="0"/>
              </a:spcAft>
              <a:buClr>
                <a:srgbClr val="000000"/>
              </a:buClr>
              <a:buSzPts val="1500"/>
              <a:buFont typeface="Arial"/>
              <a:buChar char="•"/>
            </a:pPr>
            <a:r>
              <a:rPr lang="es-ES" sz="1500" b="0" i="0" u="none" strike="noStrike" cap="none">
                <a:solidFill>
                  <a:srgbClr val="1F3864"/>
                </a:solidFill>
                <a:latin typeface="Arial"/>
                <a:ea typeface="Arial"/>
                <a:cs typeface="Arial"/>
                <a:sym typeface="Arial"/>
              </a:rPr>
              <a:t>Política de presentación personal.</a:t>
            </a:r>
            <a:endParaRPr sz="1100"/>
          </a:p>
          <a:p>
            <a:pPr marL="342900" marR="0" lvl="0" indent="-336550" algn="just" rtl="0">
              <a:lnSpc>
                <a:spcPct val="150000"/>
              </a:lnSpc>
              <a:spcBef>
                <a:spcPts val="500"/>
              </a:spcBef>
              <a:spcAft>
                <a:spcPts val="0"/>
              </a:spcAft>
              <a:buClr>
                <a:srgbClr val="000000"/>
              </a:buClr>
              <a:buSzPts val="1500"/>
              <a:buFont typeface="Arial"/>
              <a:buChar char="•"/>
            </a:pPr>
            <a:r>
              <a:rPr lang="es-ES" sz="1500" b="0" i="0" u="none" strike="noStrike" cap="none">
                <a:solidFill>
                  <a:srgbClr val="1F3864"/>
                </a:solidFill>
                <a:latin typeface="Arial"/>
                <a:ea typeface="Arial"/>
                <a:cs typeface="Arial"/>
                <a:sym typeface="Arial"/>
              </a:rPr>
              <a:t>Asistencia y puntualidad.</a:t>
            </a:r>
            <a:endParaRPr sz="1100"/>
          </a:p>
          <a:p>
            <a:pPr marL="342900" marR="0" lvl="0" indent="-336550" algn="just" rtl="0">
              <a:lnSpc>
                <a:spcPct val="150000"/>
              </a:lnSpc>
              <a:spcBef>
                <a:spcPts val="500"/>
              </a:spcBef>
              <a:spcAft>
                <a:spcPts val="0"/>
              </a:spcAft>
              <a:buClr>
                <a:srgbClr val="000000"/>
              </a:buClr>
              <a:buSzPts val="1500"/>
              <a:buFont typeface="Arial"/>
              <a:buChar char="•"/>
            </a:pPr>
            <a:r>
              <a:rPr lang="es-ES" sz="1500" b="0" i="0" u="none" strike="noStrike" cap="none">
                <a:solidFill>
                  <a:srgbClr val="1F3864"/>
                </a:solidFill>
                <a:latin typeface="Arial"/>
                <a:ea typeface="Arial"/>
                <a:cs typeface="Arial"/>
                <a:sym typeface="Arial"/>
              </a:rPr>
              <a:t>Protocolo para la mejora de la Puntualidad.</a:t>
            </a:r>
            <a:endParaRPr sz="1100"/>
          </a:p>
          <a:p>
            <a:pPr marL="342900" marR="0" lvl="0" indent="-336550" algn="just" rtl="0">
              <a:lnSpc>
                <a:spcPct val="150000"/>
              </a:lnSpc>
              <a:spcBef>
                <a:spcPts val="500"/>
              </a:spcBef>
              <a:spcAft>
                <a:spcPts val="0"/>
              </a:spcAft>
              <a:buClr>
                <a:srgbClr val="000000"/>
              </a:buClr>
              <a:buSzPts val="1500"/>
              <a:buFont typeface="Arial"/>
              <a:buChar char="•"/>
            </a:pPr>
            <a:r>
              <a:rPr lang="es-ES" sz="1500" b="0" i="0" u="none" strike="noStrike" cap="none">
                <a:solidFill>
                  <a:srgbClr val="1F3864"/>
                </a:solidFill>
                <a:latin typeface="Arial"/>
                <a:ea typeface="Arial"/>
                <a:cs typeface="Arial"/>
                <a:sym typeface="Arial"/>
              </a:rPr>
              <a:t>Política Institucional de Uso de Cuentas Digitales, Comunicación Electrónica y Protección de Imagen.</a:t>
            </a:r>
            <a:endParaRPr sz="1100"/>
          </a:p>
          <a:p>
            <a:pPr marL="342900" marR="0" lvl="0" indent="-336550" algn="just" rtl="0">
              <a:lnSpc>
                <a:spcPct val="150000"/>
              </a:lnSpc>
              <a:spcBef>
                <a:spcPts val="500"/>
              </a:spcBef>
              <a:spcAft>
                <a:spcPts val="0"/>
              </a:spcAft>
              <a:buClr>
                <a:srgbClr val="000000"/>
              </a:buClr>
              <a:buSzPts val="1500"/>
              <a:buFont typeface="Arial"/>
              <a:buChar char="•"/>
            </a:pPr>
            <a:r>
              <a:rPr lang="es-ES" sz="1500" b="0" i="0" u="none" strike="noStrike" cap="none">
                <a:solidFill>
                  <a:srgbClr val="1F3864"/>
                </a:solidFill>
                <a:latin typeface="Arial"/>
                <a:ea typeface="Arial"/>
                <a:cs typeface="Arial"/>
                <a:sym typeface="Arial"/>
              </a:rPr>
              <a:t>Política Cero Celulares.</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96907bd1e9_0_63"/>
          <p:cNvSpPr txBox="1">
            <a:spLocks noGrp="1"/>
          </p:cNvSpPr>
          <p:nvPr>
            <p:ph type="title"/>
          </p:nvPr>
        </p:nvSpPr>
        <p:spPr>
          <a:xfrm>
            <a:off x="442600" y="111925"/>
            <a:ext cx="8287500" cy="1370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343550"/>
              </a:buClr>
              <a:buSzPts val="1500"/>
              <a:buNone/>
            </a:pPr>
            <a:r>
              <a:rPr lang="es-ES">
                <a:solidFill>
                  <a:srgbClr val="1F3864"/>
                </a:solidFill>
                <a:latin typeface="Arial"/>
                <a:ea typeface="Arial"/>
                <a:cs typeface="Arial"/>
                <a:sym typeface="Arial"/>
              </a:rPr>
              <a:t>ACTUALIZACIONES </a:t>
            </a:r>
            <a:endParaRPr>
              <a:solidFill>
                <a:srgbClr val="1F3864"/>
              </a:solidFill>
              <a:latin typeface="Arial"/>
              <a:ea typeface="Arial"/>
              <a:cs typeface="Arial"/>
              <a:sym typeface="Arial"/>
            </a:endParaRPr>
          </a:p>
          <a:p>
            <a:pPr marL="0" lvl="0" indent="0" algn="l" rtl="0">
              <a:lnSpc>
                <a:spcPct val="90000"/>
              </a:lnSpc>
              <a:spcBef>
                <a:spcPts val="0"/>
              </a:spcBef>
              <a:spcAft>
                <a:spcPts val="0"/>
              </a:spcAft>
              <a:buClr>
                <a:srgbClr val="343550"/>
              </a:buClr>
              <a:buSzPts val="1500"/>
              <a:buNone/>
            </a:pPr>
            <a:r>
              <a:rPr lang="es-ES">
                <a:solidFill>
                  <a:srgbClr val="1F3864"/>
                </a:solidFill>
                <a:latin typeface="Arial"/>
                <a:ea typeface="Arial"/>
                <a:cs typeface="Arial"/>
                <a:sym typeface="Arial"/>
              </a:rPr>
              <a:t>DOCUMENTOS INSTITUCIONALES</a:t>
            </a:r>
            <a:endParaRPr>
              <a:solidFill>
                <a:srgbClr val="1F3864"/>
              </a:solidFill>
              <a:latin typeface="Arial"/>
              <a:ea typeface="Arial"/>
              <a:cs typeface="Arial"/>
              <a:sym typeface="Arial"/>
            </a:endParaRPr>
          </a:p>
        </p:txBody>
      </p:sp>
      <p:sp>
        <p:nvSpPr>
          <p:cNvPr id="114" name="Google Shape;114;g396907bd1e9_0_63"/>
          <p:cNvSpPr txBox="1"/>
          <p:nvPr/>
        </p:nvSpPr>
        <p:spPr>
          <a:xfrm>
            <a:off x="388813" y="1861047"/>
            <a:ext cx="6981000" cy="710700"/>
          </a:xfrm>
          <a:prstGeom prst="rect">
            <a:avLst/>
          </a:prstGeom>
          <a:noFill/>
          <a:ln>
            <a:noFill/>
          </a:ln>
        </p:spPr>
        <p:txBody>
          <a:bodyPr spcFirstLastPara="1" wrap="square" lIns="68575" tIns="34275" rIns="68575" bIns="34275" anchor="t" anchorCtr="0">
            <a:spAutoFit/>
          </a:bodyPr>
          <a:lstStyle/>
          <a:p>
            <a:pPr marL="342900" marR="0" lvl="0" indent="-336550" algn="just" rtl="0">
              <a:lnSpc>
                <a:spcPct val="150000"/>
              </a:lnSpc>
              <a:spcBef>
                <a:spcPts val="0"/>
              </a:spcBef>
              <a:spcAft>
                <a:spcPts val="0"/>
              </a:spcAft>
              <a:buClr>
                <a:srgbClr val="000000"/>
              </a:buClr>
              <a:buSzPts val="1500"/>
              <a:buFont typeface="Arial"/>
              <a:buChar char="•"/>
            </a:pPr>
            <a:r>
              <a:rPr lang="es-ES" sz="1500" b="1" i="0" u="none" strike="noStrike" cap="none">
                <a:solidFill>
                  <a:srgbClr val="1F3864"/>
                </a:solidFill>
                <a:latin typeface="Arial"/>
                <a:ea typeface="Arial"/>
                <a:cs typeface="Arial"/>
                <a:sym typeface="Arial"/>
              </a:rPr>
              <a:t>RIOHS</a:t>
            </a:r>
            <a:r>
              <a:rPr lang="es-ES" sz="1500" b="0" i="0" u="none" strike="noStrike" cap="none">
                <a:solidFill>
                  <a:srgbClr val="1F3864"/>
                </a:solidFill>
                <a:latin typeface="Arial"/>
                <a:ea typeface="Arial"/>
                <a:cs typeface="Arial"/>
                <a:sym typeface="Arial"/>
              </a:rPr>
              <a:t>, no presenta modificaciones.</a:t>
            </a:r>
            <a:endParaRPr sz="1100"/>
          </a:p>
          <a:p>
            <a:pPr marL="342900" marR="0" lvl="0" indent="-336550" algn="just" rtl="0">
              <a:lnSpc>
                <a:spcPct val="150000"/>
              </a:lnSpc>
              <a:spcBef>
                <a:spcPts val="500"/>
              </a:spcBef>
              <a:spcAft>
                <a:spcPts val="0"/>
              </a:spcAft>
              <a:buClr>
                <a:srgbClr val="000000"/>
              </a:buClr>
              <a:buSzPts val="1500"/>
              <a:buFont typeface="Arial"/>
              <a:buChar char="•"/>
            </a:pPr>
            <a:r>
              <a:rPr lang="es-ES" sz="1500" b="1" i="0" u="none" strike="noStrike" cap="none">
                <a:solidFill>
                  <a:srgbClr val="1F3864"/>
                </a:solidFill>
                <a:latin typeface="Arial"/>
                <a:ea typeface="Arial"/>
                <a:cs typeface="Arial"/>
                <a:sym typeface="Arial"/>
              </a:rPr>
              <a:t>PEI</a:t>
            </a:r>
            <a:r>
              <a:rPr lang="es-ES" sz="1500" b="0" i="0" u="none" strike="noStrike" cap="none">
                <a:solidFill>
                  <a:srgbClr val="1F3864"/>
                </a:solidFill>
                <a:latin typeface="Arial"/>
                <a:ea typeface="Arial"/>
                <a:cs typeface="Arial"/>
                <a:sym typeface="Arial"/>
              </a:rPr>
              <a:t>, no presenta actualizaciones a la fecha.</a:t>
            </a:r>
            <a:endParaRPr sz="1500" b="0" i="0" u="none" strike="noStrike" cap="none">
              <a:solidFill>
                <a:srgbClr val="1F3864"/>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96907bd1e9_0_68"/>
          <p:cNvSpPr txBox="1">
            <a:spLocks noGrp="1"/>
          </p:cNvSpPr>
          <p:nvPr>
            <p:ph type="title"/>
          </p:nvPr>
        </p:nvSpPr>
        <p:spPr>
          <a:xfrm>
            <a:off x="952500" y="111919"/>
            <a:ext cx="68199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343550"/>
              </a:buClr>
              <a:buSzPts val="1400"/>
              <a:buNone/>
            </a:pPr>
            <a:r>
              <a:rPr lang="es-ES">
                <a:solidFill>
                  <a:srgbClr val="1F3864"/>
                </a:solidFill>
                <a:latin typeface="Arial"/>
                <a:ea typeface="Arial"/>
                <a:cs typeface="Arial"/>
                <a:sym typeface="Arial"/>
              </a:rPr>
              <a:t>TEXTOS ESCOLARES</a:t>
            </a:r>
            <a:endParaRPr>
              <a:solidFill>
                <a:srgbClr val="1F3864"/>
              </a:solidFill>
              <a:latin typeface="Arial"/>
              <a:ea typeface="Arial"/>
              <a:cs typeface="Arial"/>
              <a:sym typeface="Arial"/>
            </a:endParaRPr>
          </a:p>
        </p:txBody>
      </p:sp>
      <p:sp>
        <p:nvSpPr>
          <p:cNvPr id="120" name="Google Shape;120;g396907bd1e9_0_68"/>
          <p:cNvSpPr txBox="1"/>
          <p:nvPr/>
        </p:nvSpPr>
        <p:spPr>
          <a:xfrm>
            <a:off x="952499" y="1363112"/>
            <a:ext cx="3402600" cy="3070800"/>
          </a:xfrm>
          <a:prstGeom prst="rect">
            <a:avLst/>
          </a:prstGeom>
          <a:noFill/>
          <a:ln>
            <a:noFill/>
          </a:ln>
        </p:spPr>
        <p:txBody>
          <a:bodyPr spcFirstLastPara="1" wrap="square" lIns="68575" tIns="34275" rIns="68575" bIns="34275" anchor="t" anchorCtr="0">
            <a:spAutoFit/>
          </a:bodyPr>
          <a:lstStyle/>
          <a:p>
            <a:pPr marL="215900" marR="0" lvl="0" indent="-209550" algn="l" rtl="0">
              <a:lnSpc>
                <a:spcPct val="100000"/>
              </a:lnSpc>
              <a:spcBef>
                <a:spcPts val="0"/>
              </a:spcBef>
              <a:spcAft>
                <a:spcPts val="0"/>
              </a:spcAft>
              <a:buClr>
                <a:srgbClr val="000000"/>
              </a:buClr>
              <a:buSzPts val="1500"/>
              <a:buFont typeface="Arial"/>
              <a:buChar char="•"/>
            </a:pPr>
            <a:r>
              <a:rPr lang="es-ES" sz="1500" b="0" i="0" u="none" strike="noStrike" cap="none">
                <a:solidFill>
                  <a:srgbClr val="1F3864"/>
                </a:solidFill>
                <a:latin typeface="Arial"/>
                <a:ea typeface="Arial"/>
                <a:cs typeface="Arial"/>
                <a:sym typeface="Arial"/>
              </a:rPr>
              <a:t>Aptus</a:t>
            </a:r>
            <a:endParaRPr sz="1500" b="0" i="0" u="none" strike="noStrike" cap="none">
              <a:solidFill>
                <a:srgbClr val="1F3864"/>
              </a:solidFill>
              <a:latin typeface="Arial"/>
              <a:ea typeface="Arial"/>
              <a:cs typeface="Arial"/>
              <a:sym typeface="Arial"/>
            </a:endParaRPr>
          </a:p>
          <a:p>
            <a:pPr marL="215900" marR="0" lvl="0" indent="-209550" algn="l" rtl="0">
              <a:lnSpc>
                <a:spcPct val="100000"/>
              </a:lnSpc>
              <a:spcBef>
                <a:spcPts val="0"/>
              </a:spcBef>
              <a:spcAft>
                <a:spcPts val="0"/>
              </a:spcAft>
              <a:buClr>
                <a:srgbClr val="000000"/>
              </a:buClr>
              <a:buSzPts val="1500"/>
              <a:buFont typeface="Arial"/>
              <a:buChar char="•"/>
            </a:pPr>
            <a:r>
              <a:rPr lang="es-ES" sz="1500" b="0" i="0" u="none" strike="noStrike" cap="none">
                <a:solidFill>
                  <a:srgbClr val="1F3864"/>
                </a:solidFill>
                <a:latin typeface="Arial"/>
                <a:ea typeface="Arial"/>
                <a:cs typeface="Arial"/>
                <a:sym typeface="Arial"/>
              </a:rPr>
              <a:t>Astoreca</a:t>
            </a:r>
            <a:endParaRPr sz="1100"/>
          </a:p>
          <a:p>
            <a:pPr marL="215900" marR="0" lvl="0" indent="-209550" algn="l" rtl="0">
              <a:lnSpc>
                <a:spcPct val="100000"/>
              </a:lnSpc>
              <a:spcBef>
                <a:spcPts val="0"/>
              </a:spcBef>
              <a:spcAft>
                <a:spcPts val="0"/>
              </a:spcAft>
              <a:buClr>
                <a:srgbClr val="000000"/>
              </a:buClr>
              <a:buSzPts val="1500"/>
              <a:buFont typeface="Arial"/>
              <a:buChar char="•"/>
            </a:pPr>
            <a:r>
              <a:rPr lang="es-ES" sz="1500" b="0" i="0" u="none" strike="noStrike" cap="none">
                <a:solidFill>
                  <a:srgbClr val="1F3864"/>
                </a:solidFill>
                <a:latin typeface="Arial"/>
                <a:ea typeface="Arial"/>
                <a:cs typeface="Arial"/>
                <a:sym typeface="Arial"/>
              </a:rPr>
              <a:t>Mis Primeras Palabras</a:t>
            </a:r>
            <a:endParaRPr sz="1100"/>
          </a:p>
          <a:p>
            <a:pPr marL="215900" marR="0" lvl="0" indent="-209550" algn="l" rtl="0">
              <a:lnSpc>
                <a:spcPct val="100000"/>
              </a:lnSpc>
              <a:spcBef>
                <a:spcPts val="0"/>
              </a:spcBef>
              <a:spcAft>
                <a:spcPts val="0"/>
              </a:spcAft>
              <a:buClr>
                <a:srgbClr val="000000"/>
              </a:buClr>
              <a:buSzPts val="1500"/>
              <a:buFont typeface="Arial"/>
              <a:buChar char="•"/>
            </a:pPr>
            <a:r>
              <a:rPr lang="es-ES" sz="1500" b="0" i="0" u="none" strike="noStrike" cap="none">
                <a:solidFill>
                  <a:srgbClr val="1F3864"/>
                </a:solidFill>
                <a:latin typeface="Arial"/>
                <a:ea typeface="Arial"/>
                <a:cs typeface="Arial"/>
                <a:sym typeface="Arial"/>
              </a:rPr>
              <a:t>Mis Primeros Números</a:t>
            </a:r>
            <a:endParaRPr sz="1100"/>
          </a:p>
          <a:p>
            <a:pPr marL="215900" marR="0" lvl="0" indent="-209550" algn="l" rtl="0">
              <a:lnSpc>
                <a:spcPct val="100000"/>
              </a:lnSpc>
              <a:spcBef>
                <a:spcPts val="0"/>
              </a:spcBef>
              <a:spcAft>
                <a:spcPts val="0"/>
              </a:spcAft>
              <a:buClr>
                <a:srgbClr val="000000"/>
              </a:buClr>
              <a:buSzPts val="1500"/>
              <a:buFont typeface="Arial"/>
              <a:buChar char="•"/>
            </a:pPr>
            <a:r>
              <a:rPr lang="es-ES" sz="1500" b="0" i="0" u="none" strike="noStrike" cap="none">
                <a:solidFill>
                  <a:srgbClr val="1F3864"/>
                </a:solidFill>
                <a:latin typeface="Arial"/>
                <a:ea typeface="Arial"/>
                <a:cs typeface="Arial"/>
                <a:sym typeface="Arial"/>
              </a:rPr>
              <a:t>Silabario Matte</a:t>
            </a:r>
            <a:endParaRPr sz="1100"/>
          </a:p>
          <a:p>
            <a:pPr marL="215900" marR="0" lvl="0" indent="-209550" algn="l" rtl="0">
              <a:lnSpc>
                <a:spcPct val="100000"/>
              </a:lnSpc>
              <a:spcBef>
                <a:spcPts val="0"/>
              </a:spcBef>
              <a:spcAft>
                <a:spcPts val="0"/>
              </a:spcAft>
              <a:buClr>
                <a:srgbClr val="000000"/>
              </a:buClr>
              <a:buSzPts val="1500"/>
              <a:buFont typeface="Arial"/>
              <a:buChar char="•"/>
            </a:pPr>
            <a:r>
              <a:rPr lang="es-ES" sz="1500" b="0" i="0" u="none" strike="noStrike" cap="none">
                <a:solidFill>
                  <a:srgbClr val="1F3864"/>
                </a:solidFill>
                <a:latin typeface="Arial"/>
                <a:ea typeface="Arial"/>
                <a:cs typeface="Arial"/>
                <a:sym typeface="Arial"/>
              </a:rPr>
              <a:t>Lectópolis</a:t>
            </a:r>
            <a:endParaRPr sz="1500" b="0" i="0" u="none" strike="noStrike" cap="none">
              <a:solidFill>
                <a:srgbClr val="1F3864"/>
              </a:solidFill>
              <a:latin typeface="Arial"/>
              <a:ea typeface="Arial"/>
              <a:cs typeface="Arial"/>
              <a:sym typeface="Arial"/>
            </a:endParaRPr>
          </a:p>
          <a:p>
            <a:pPr marL="215900" marR="0" lvl="0" indent="-209550" algn="l" rtl="0">
              <a:lnSpc>
                <a:spcPct val="100000"/>
              </a:lnSpc>
              <a:spcBef>
                <a:spcPts val="0"/>
              </a:spcBef>
              <a:spcAft>
                <a:spcPts val="0"/>
              </a:spcAft>
              <a:buClr>
                <a:srgbClr val="000000"/>
              </a:buClr>
              <a:buSzPts val="1500"/>
              <a:buFont typeface="Arial"/>
              <a:buChar char="•"/>
            </a:pPr>
            <a:r>
              <a:rPr lang="es-ES" sz="1500" b="0" i="0" u="none" strike="noStrike" cap="none">
                <a:solidFill>
                  <a:srgbClr val="1F3864"/>
                </a:solidFill>
                <a:latin typeface="Arial"/>
                <a:ea typeface="Arial"/>
                <a:cs typeface="Arial"/>
                <a:sym typeface="Arial"/>
              </a:rPr>
              <a:t>Senda SM</a:t>
            </a:r>
            <a:endParaRPr sz="1100"/>
          </a:p>
          <a:p>
            <a:pPr marL="215900" marR="0" lvl="0" indent="-209550" algn="l" rtl="0">
              <a:lnSpc>
                <a:spcPct val="100000"/>
              </a:lnSpc>
              <a:spcBef>
                <a:spcPts val="0"/>
              </a:spcBef>
              <a:spcAft>
                <a:spcPts val="0"/>
              </a:spcAft>
              <a:buClr>
                <a:srgbClr val="000000"/>
              </a:buClr>
              <a:buSzPts val="1500"/>
              <a:buFont typeface="Arial"/>
              <a:buChar char="•"/>
            </a:pPr>
            <a:r>
              <a:rPr lang="es-ES" sz="1500" b="0" i="0" u="none" strike="noStrike" cap="none">
                <a:solidFill>
                  <a:srgbClr val="1F3864"/>
                </a:solidFill>
                <a:latin typeface="Arial"/>
                <a:ea typeface="Arial"/>
                <a:cs typeface="Arial"/>
                <a:sym typeface="Arial"/>
              </a:rPr>
              <a:t>Plataforma PAES SM</a:t>
            </a:r>
            <a:endParaRPr sz="1100"/>
          </a:p>
          <a:p>
            <a:pPr marL="215900" marR="0" lvl="0" indent="-209550" algn="l" rtl="0">
              <a:lnSpc>
                <a:spcPct val="100000"/>
              </a:lnSpc>
              <a:spcBef>
                <a:spcPts val="0"/>
              </a:spcBef>
              <a:spcAft>
                <a:spcPts val="0"/>
              </a:spcAft>
              <a:buClr>
                <a:srgbClr val="000000"/>
              </a:buClr>
              <a:buSzPts val="1500"/>
              <a:buFont typeface="Arial"/>
              <a:buChar char="•"/>
            </a:pPr>
            <a:r>
              <a:rPr lang="es-ES" sz="1500" b="0" i="0" u="none" strike="noStrike" cap="none">
                <a:solidFill>
                  <a:srgbClr val="1F3864"/>
                </a:solidFill>
                <a:latin typeface="Arial"/>
                <a:ea typeface="Arial"/>
                <a:cs typeface="Arial"/>
                <a:sym typeface="Arial"/>
              </a:rPr>
              <a:t>Moraleja</a:t>
            </a:r>
            <a:endParaRPr sz="1100"/>
          </a:p>
          <a:p>
            <a:pPr marL="215900" marR="0" lvl="0" indent="-209550" algn="l" rtl="0">
              <a:lnSpc>
                <a:spcPct val="100000"/>
              </a:lnSpc>
              <a:spcBef>
                <a:spcPts val="0"/>
              </a:spcBef>
              <a:spcAft>
                <a:spcPts val="0"/>
              </a:spcAft>
              <a:buClr>
                <a:srgbClr val="000000"/>
              </a:buClr>
              <a:buSzPts val="1500"/>
              <a:buFont typeface="Arial"/>
              <a:buChar char="•"/>
            </a:pPr>
            <a:r>
              <a:rPr lang="es-ES" sz="1500" b="0" i="0" u="none" strike="noStrike" cap="none">
                <a:solidFill>
                  <a:srgbClr val="1F3864"/>
                </a:solidFill>
                <a:latin typeface="Arial"/>
                <a:ea typeface="Arial"/>
                <a:cs typeface="Arial"/>
                <a:sym typeface="Arial"/>
              </a:rPr>
              <a:t>Trabün</a:t>
            </a:r>
            <a:endParaRPr sz="1500" b="0" i="0" u="none" strike="noStrike" cap="none">
              <a:solidFill>
                <a:srgbClr val="1F3864"/>
              </a:solidFill>
              <a:latin typeface="Arial"/>
              <a:ea typeface="Arial"/>
              <a:cs typeface="Arial"/>
              <a:sym typeface="Arial"/>
            </a:endParaRPr>
          </a:p>
          <a:p>
            <a:pPr marL="215900" marR="0" lvl="0" indent="-209550" algn="l" rtl="0">
              <a:lnSpc>
                <a:spcPct val="100000"/>
              </a:lnSpc>
              <a:spcBef>
                <a:spcPts val="0"/>
              </a:spcBef>
              <a:spcAft>
                <a:spcPts val="0"/>
              </a:spcAft>
              <a:buClr>
                <a:srgbClr val="000000"/>
              </a:buClr>
              <a:buSzPts val="1500"/>
              <a:buFont typeface="Arial"/>
              <a:buChar char="•"/>
            </a:pPr>
            <a:r>
              <a:rPr lang="es-ES" sz="1500" b="0" i="0" u="none" strike="noStrike" cap="none">
                <a:solidFill>
                  <a:srgbClr val="1F3864"/>
                </a:solidFill>
                <a:latin typeface="Arial"/>
                <a:ea typeface="Arial"/>
                <a:cs typeface="Arial"/>
                <a:sym typeface="Arial"/>
              </a:rPr>
              <a:t>Ama Más</a:t>
            </a:r>
            <a:endParaRPr sz="1100"/>
          </a:p>
          <a:p>
            <a:pPr marL="215900" marR="0" lvl="0" indent="-209550" algn="l" rtl="0">
              <a:lnSpc>
                <a:spcPct val="100000"/>
              </a:lnSpc>
              <a:spcBef>
                <a:spcPts val="0"/>
              </a:spcBef>
              <a:spcAft>
                <a:spcPts val="0"/>
              </a:spcAft>
              <a:buClr>
                <a:srgbClr val="000000"/>
              </a:buClr>
              <a:buSzPts val="1500"/>
              <a:buFont typeface="Arial"/>
              <a:buChar char="•"/>
            </a:pPr>
            <a:r>
              <a:rPr lang="es-ES" sz="1500" b="0" i="0" u="none" strike="noStrike" cap="none">
                <a:solidFill>
                  <a:srgbClr val="1F3864"/>
                </a:solidFill>
                <a:latin typeface="Arial"/>
                <a:ea typeface="Arial"/>
                <a:cs typeface="Arial"/>
                <a:sym typeface="Arial"/>
              </a:rPr>
              <a:t>Desafío ‎</a:t>
            </a:r>
            <a:endParaRPr sz="1100"/>
          </a:p>
          <a:p>
            <a:pPr marL="215900" marR="0" lvl="0" indent="-209550" algn="l" rtl="0">
              <a:lnSpc>
                <a:spcPct val="100000"/>
              </a:lnSpc>
              <a:spcBef>
                <a:spcPts val="0"/>
              </a:spcBef>
              <a:spcAft>
                <a:spcPts val="0"/>
              </a:spcAft>
              <a:buClr>
                <a:srgbClr val="000000"/>
              </a:buClr>
              <a:buSzPts val="1500"/>
              <a:buFont typeface="Arial"/>
              <a:buChar char="•"/>
            </a:pPr>
            <a:r>
              <a:rPr lang="es-ES" sz="1500" b="0" i="0" u="none" strike="noStrike" cap="none">
                <a:solidFill>
                  <a:srgbClr val="1F3864"/>
                </a:solidFill>
                <a:latin typeface="Arial"/>
                <a:ea typeface="Arial"/>
                <a:cs typeface="Arial"/>
                <a:sym typeface="Arial"/>
              </a:rPr>
              <a:t>Textos ministeriales</a:t>
            </a:r>
            <a:endParaRPr sz="1500" b="0" i="0" u="none" strike="noStrike" cap="none">
              <a:solidFill>
                <a:srgbClr val="1F3864"/>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96907bd1e9_0_185"/>
          <p:cNvSpPr txBox="1">
            <a:spLocks noGrp="1"/>
          </p:cNvSpPr>
          <p:nvPr>
            <p:ph type="title"/>
          </p:nvPr>
        </p:nvSpPr>
        <p:spPr>
          <a:xfrm>
            <a:off x="952500" y="111919"/>
            <a:ext cx="6819900" cy="994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rgbClr val="343550"/>
              </a:buClr>
              <a:buSzPct val="38888"/>
              <a:buNone/>
            </a:pPr>
            <a:r>
              <a:rPr lang="es-ES">
                <a:solidFill>
                  <a:srgbClr val="1F3864"/>
                </a:solidFill>
                <a:latin typeface="Arial"/>
                <a:ea typeface="Arial"/>
                <a:cs typeface="Arial"/>
                <a:sym typeface="Arial"/>
              </a:rPr>
              <a:t>FECHAS DE CONSEJO ESCOLAR</a:t>
            </a:r>
            <a:endParaRPr>
              <a:solidFill>
                <a:srgbClr val="1F3864"/>
              </a:solidFill>
              <a:latin typeface="Arial"/>
              <a:ea typeface="Arial"/>
              <a:cs typeface="Arial"/>
              <a:sym typeface="Arial"/>
            </a:endParaRPr>
          </a:p>
        </p:txBody>
      </p:sp>
      <p:sp>
        <p:nvSpPr>
          <p:cNvPr id="126" name="Google Shape;126;g396907bd1e9_0_185"/>
          <p:cNvSpPr txBox="1"/>
          <p:nvPr/>
        </p:nvSpPr>
        <p:spPr>
          <a:xfrm>
            <a:off x="952500" y="1432450"/>
            <a:ext cx="7118700" cy="1362300"/>
          </a:xfrm>
          <a:prstGeom prst="rect">
            <a:avLst/>
          </a:prstGeom>
          <a:noFill/>
          <a:ln>
            <a:noFill/>
          </a:ln>
        </p:spPr>
        <p:txBody>
          <a:bodyPr spcFirstLastPara="1" wrap="square" lIns="68575" tIns="34275" rIns="68575" bIns="34275" anchor="t" anchorCtr="0">
            <a:spAutoFit/>
          </a:bodyPr>
          <a:lstStyle/>
          <a:p>
            <a:pPr marL="215900" marR="0" lvl="0" indent="-247650" algn="just" rtl="0">
              <a:lnSpc>
                <a:spcPct val="100000"/>
              </a:lnSpc>
              <a:spcBef>
                <a:spcPts val="0"/>
              </a:spcBef>
              <a:spcAft>
                <a:spcPts val="0"/>
              </a:spcAft>
              <a:buClr>
                <a:srgbClr val="000000"/>
              </a:buClr>
              <a:buSzPts val="2100"/>
              <a:buFont typeface="Arial"/>
              <a:buChar char="•"/>
            </a:pPr>
            <a:r>
              <a:rPr lang="es-ES" sz="2100">
                <a:solidFill>
                  <a:srgbClr val="1F3864"/>
                </a:solidFill>
              </a:rPr>
              <a:t>Se realizarán 4 sesiones del Consejo escolar durante el 2026, pudiendo existir alguna reunión extraordinaria.</a:t>
            </a:r>
            <a:endParaRPr sz="2100">
              <a:solidFill>
                <a:srgbClr val="1F3864"/>
              </a:solidFill>
            </a:endParaRPr>
          </a:p>
          <a:p>
            <a:pPr marL="215900" marR="0" lvl="0" indent="-247650" algn="just" rtl="0">
              <a:lnSpc>
                <a:spcPct val="100000"/>
              </a:lnSpc>
              <a:spcBef>
                <a:spcPts val="0"/>
              </a:spcBef>
              <a:spcAft>
                <a:spcPts val="0"/>
              </a:spcAft>
              <a:buClr>
                <a:srgbClr val="1F3864"/>
              </a:buClr>
              <a:buSzPts val="2100"/>
              <a:buChar char="•"/>
            </a:pPr>
            <a:r>
              <a:rPr lang="es-ES" sz="2100">
                <a:solidFill>
                  <a:srgbClr val="1F3864"/>
                </a:solidFill>
              </a:rPr>
              <a:t>Siguiente sesión será el viernes 15 de mayo a las 08:30 horas.</a:t>
            </a:r>
            <a:endParaRPr sz="2100">
              <a:solidFill>
                <a:srgbClr val="1F3864"/>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p:nvPr/>
        </p:nvSpPr>
        <p:spPr>
          <a:xfrm>
            <a:off x="892281" y="746776"/>
            <a:ext cx="7631879" cy="2636607"/>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2" name="Google Shape;132;p16"/>
          <p:cNvSpPr txBox="1"/>
          <p:nvPr/>
        </p:nvSpPr>
        <p:spPr>
          <a:xfrm>
            <a:off x="1045029" y="1452479"/>
            <a:ext cx="7326384" cy="1826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1400"/>
              </a:spcBef>
              <a:spcAft>
                <a:spcPts val="0"/>
              </a:spcAft>
              <a:buClr>
                <a:schemeClr val="accent1"/>
              </a:buClr>
              <a:buSzPts val="3600"/>
              <a:buFont typeface="Raleway"/>
              <a:buNone/>
            </a:pPr>
            <a:r>
              <a:rPr lang="es-ES" sz="3600" b="1" i="0" u="none" strike="noStrike" cap="none">
                <a:solidFill>
                  <a:schemeClr val="lt1"/>
                </a:solidFill>
                <a:latin typeface="Raleway"/>
                <a:ea typeface="Raleway"/>
                <a:cs typeface="Raleway"/>
                <a:sym typeface="Raleway"/>
              </a:rPr>
              <a:t>CUENTA PÚBLICA 2025</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800"/>
              </a:spcBef>
              <a:spcAft>
                <a:spcPts val="400"/>
              </a:spcAft>
              <a:buClr>
                <a:schemeClr val="accent1"/>
              </a:buClr>
              <a:buSzPts val="3600"/>
              <a:buFont typeface="Raleway"/>
              <a:buNone/>
            </a:pPr>
            <a:r>
              <a:rPr lang="es-ES" sz="2800">
                <a:solidFill>
                  <a:schemeClr val="lt1"/>
                </a:solidFill>
                <a:latin typeface="Raleway"/>
                <a:ea typeface="Raleway"/>
                <a:cs typeface="Raleway"/>
                <a:sym typeface="Raleway"/>
              </a:rPr>
              <a:t>COLEGIO OZANAM</a:t>
            </a:r>
            <a:endParaRPr sz="800" b="0" i="0" u="none" strike="noStrike" cap="none">
              <a:solidFill>
                <a:srgbClr val="000000"/>
              </a:solidFill>
              <a:latin typeface="Arial"/>
              <a:ea typeface="Arial"/>
              <a:cs typeface="Arial"/>
              <a:sym typeface="Arial"/>
            </a:endParaRPr>
          </a:p>
        </p:txBody>
      </p:sp>
      <p:pic>
        <p:nvPicPr>
          <p:cNvPr id="133" name="Google Shape;133;p16"/>
          <p:cNvPicPr preferRelativeResize="0"/>
          <p:nvPr/>
        </p:nvPicPr>
        <p:blipFill rotWithShape="1">
          <a:blip r:embed="rId3">
            <a:alphaModFix/>
          </a:blip>
          <a:srcRect/>
          <a:stretch/>
        </p:blipFill>
        <p:spPr>
          <a:xfrm>
            <a:off x="1770483" y="3810500"/>
            <a:ext cx="5603034" cy="1088223"/>
          </a:xfrm>
          <a:prstGeom prst="rect">
            <a:avLst/>
          </a:prstGeom>
          <a:noFill/>
          <a:ln>
            <a:noFill/>
          </a:ln>
        </p:spPr>
      </p:pic>
      <p:pic>
        <p:nvPicPr>
          <p:cNvPr id="134" name="Google Shape;134;p16"/>
          <p:cNvPicPr preferRelativeResize="0"/>
          <p:nvPr/>
        </p:nvPicPr>
        <p:blipFill rotWithShape="1">
          <a:blip r:embed="rId4">
            <a:alphaModFix/>
          </a:blip>
          <a:srcRect/>
          <a:stretch/>
        </p:blipFill>
        <p:spPr>
          <a:xfrm>
            <a:off x="4161414" y="244777"/>
            <a:ext cx="821172" cy="1088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u="sng">
                <a:solidFill>
                  <a:srgbClr val="073763"/>
                </a:solidFill>
                <a:latin typeface="Calibri"/>
                <a:ea typeface="Calibri"/>
                <a:cs typeface="Calibri"/>
                <a:sym typeface="Calibri"/>
              </a:rPr>
              <a:t>CUENTA PÚBLICA</a:t>
            </a:r>
            <a:endParaRPr u="sng">
              <a:solidFill>
                <a:srgbClr val="073763"/>
              </a:solidFill>
              <a:latin typeface="Calibri"/>
              <a:ea typeface="Calibri"/>
              <a:cs typeface="Calibri"/>
              <a:sym typeface="Calibri"/>
            </a:endParaRPr>
          </a:p>
        </p:txBody>
      </p:sp>
      <p:sp>
        <p:nvSpPr>
          <p:cNvPr id="140" name="Google Shape;140;p17"/>
          <p:cNvSpPr txBox="1"/>
          <p:nvPr/>
        </p:nvSpPr>
        <p:spPr>
          <a:xfrm>
            <a:off x="652525" y="1988800"/>
            <a:ext cx="7914600" cy="25242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ES" sz="1900" b="0" i="0" u="none" strike="noStrike" cap="none">
                <a:solidFill>
                  <a:srgbClr val="333333"/>
                </a:solidFill>
                <a:latin typeface="Calibri"/>
                <a:ea typeface="Calibri"/>
                <a:cs typeface="Calibri"/>
                <a:sym typeface="Calibri"/>
              </a:rPr>
              <a:t>La Cuenta Pública, es un documento que </a:t>
            </a:r>
            <a:r>
              <a:rPr lang="es-ES" sz="1900">
                <a:solidFill>
                  <a:srgbClr val="333333"/>
                </a:solidFill>
                <a:latin typeface="Calibri"/>
                <a:ea typeface="Calibri"/>
                <a:cs typeface="Calibri"/>
                <a:sym typeface="Calibri"/>
              </a:rPr>
              <a:t>el </a:t>
            </a:r>
            <a:r>
              <a:rPr lang="es-ES" sz="1900" b="0" i="0" u="none" strike="noStrike" cap="none">
                <a:solidFill>
                  <a:srgbClr val="333333"/>
                </a:solidFill>
                <a:latin typeface="Calibri"/>
                <a:ea typeface="Calibri"/>
                <a:cs typeface="Calibri"/>
                <a:sym typeface="Calibri"/>
              </a:rPr>
              <a:t>Director del Colegio presenta a la comunidad escolar y a sus organizaciones respecto a la gestión educativa.</a:t>
            </a:r>
            <a:endParaRPr sz="19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br>
              <a:rPr lang="es-ES" sz="1900" b="0" i="0" u="none" strike="noStrike" cap="none">
                <a:solidFill>
                  <a:schemeClr val="dk1"/>
                </a:solidFill>
                <a:latin typeface="Calibri"/>
                <a:ea typeface="Calibri"/>
                <a:cs typeface="Calibri"/>
                <a:sym typeface="Calibri"/>
              </a:rPr>
            </a:br>
            <a:r>
              <a:rPr lang="es-ES" sz="1900" b="0" i="0" u="none" strike="noStrike" cap="none">
                <a:solidFill>
                  <a:srgbClr val="333333"/>
                </a:solidFill>
                <a:latin typeface="Calibri"/>
                <a:ea typeface="Calibri"/>
                <a:cs typeface="Calibri"/>
                <a:sym typeface="Calibri"/>
              </a:rPr>
              <a:t>Este documento presenta información de metas y resultados de aprendizaje del período, estrategias desarrolladas para mejorar los resultados de aprendizaje, indicadores del estudiantado, uso de recursos financieros, situación de la infraestructura del</a:t>
            </a:r>
            <a:r>
              <a:rPr lang="es-ES" sz="1900">
                <a:solidFill>
                  <a:srgbClr val="333333"/>
                </a:solidFill>
                <a:latin typeface="Calibri"/>
                <a:ea typeface="Calibri"/>
                <a:cs typeface="Calibri"/>
                <a:sym typeface="Calibri"/>
              </a:rPr>
              <a:t> </a:t>
            </a:r>
            <a:r>
              <a:rPr lang="es-ES" sz="1900" b="0" i="0" u="none" strike="noStrike" cap="none">
                <a:solidFill>
                  <a:srgbClr val="333333"/>
                </a:solidFill>
                <a:latin typeface="Calibri"/>
                <a:ea typeface="Calibri"/>
                <a:cs typeface="Calibri"/>
                <a:sym typeface="Calibri"/>
              </a:rPr>
              <a:t>establecimiento, entre otros temas que aborda</a:t>
            </a:r>
            <a:r>
              <a:rPr lang="es-ES" sz="2500" b="0" i="0" u="none" strike="noStrike" cap="none">
                <a:solidFill>
                  <a:srgbClr val="333333"/>
                </a:solidFill>
                <a:latin typeface="Open Sans"/>
                <a:ea typeface="Open Sans"/>
                <a:cs typeface="Open Sans"/>
                <a:sym typeface="Open Sans"/>
              </a:rPr>
              <a:t>.</a:t>
            </a:r>
            <a:endParaRPr sz="2500" b="0" i="0" u="none" strike="noStrike" cap="none">
              <a:solidFill>
                <a:schemeClr val="dk1"/>
              </a:solidFill>
              <a:latin typeface="Open Sans"/>
              <a:ea typeface="Open Sans"/>
              <a:cs typeface="Open Sans"/>
              <a:sym typeface="Open Sans"/>
            </a:endParaRPr>
          </a:p>
        </p:txBody>
      </p:sp>
      <p:pic>
        <p:nvPicPr>
          <p:cNvPr id="141" name="Google Shape;141;p17"/>
          <p:cNvPicPr preferRelativeResize="0"/>
          <p:nvPr/>
        </p:nvPicPr>
        <p:blipFill rotWithShape="1">
          <a:blip r:embed="rId3">
            <a:alphaModFix/>
          </a:blip>
          <a:srcRect/>
          <a:stretch/>
        </p:blipFill>
        <p:spPr>
          <a:xfrm>
            <a:off x="7597821" y="445019"/>
            <a:ext cx="615457" cy="8155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rPr>
              <a:t>Uso de Recursos SEP 2025</a:t>
            </a:r>
            <a:endParaRPr>
              <a:solidFill>
                <a:srgbClr val="002060"/>
              </a:solidFill>
              <a:latin typeface="Calibri"/>
              <a:ea typeface="Calibri"/>
              <a:cs typeface="Calibri"/>
              <a:sym typeface="Calibri"/>
            </a:endParaRPr>
          </a:p>
        </p:txBody>
      </p:sp>
      <p:pic>
        <p:nvPicPr>
          <p:cNvPr id="147" name="Google Shape;147;p3"/>
          <p:cNvPicPr preferRelativeResize="0"/>
          <p:nvPr/>
        </p:nvPicPr>
        <p:blipFill rotWithShape="1">
          <a:blip r:embed="rId3">
            <a:alphaModFix/>
          </a:blip>
          <a:srcRect/>
          <a:stretch/>
        </p:blipFill>
        <p:spPr>
          <a:xfrm>
            <a:off x="7815271" y="445019"/>
            <a:ext cx="615457" cy="815595"/>
          </a:xfrm>
          <a:prstGeom prst="rect">
            <a:avLst/>
          </a:prstGeom>
          <a:noFill/>
          <a:ln>
            <a:noFill/>
          </a:ln>
        </p:spPr>
      </p:pic>
      <p:pic>
        <p:nvPicPr>
          <p:cNvPr id="148" name="Google Shape;148;p3"/>
          <p:cNvPicPr preferRelativeResize="0"/>
          <p:nvPr/>
        </p:nvPicPr>
        <p:blipFill rotWithShape="1">
          <a:blip r:embed="rId4">
            <a:alphaModFix/>
          </a:blip>
          <a:srcRect/>
          <a:stretch/>
        </p:blipFill>
        <p:spPr>
          <a:xfrm>
            <a:off x="713225" y="1114776"/>
            <a:ext cx="6884595" cy="3950513"/>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c63815ee34_2_0"/>
          <p:cNvSpPr txBox="1"/>
          <p:nvPr/>
        </p:nvSpPr>
        <p:spPr>
          <a:xfrm>
            <a:off x="713225" y="1183825"/>
            <a:ext cx="7017600" cy="35709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chemeClr val="dk1"/>
              </a:buClr>
              <a:buSzPts val="1800"/>
              <a:buFont typeface="Arial"/>
              <a:buChar char="●"/>
            </a:pPr>
            <a:r>
              <a:rPr lang="es-ES" sz="1400" b="0" i="0" u="none" strike="noStrike" cap="none">
                <a:solidFill>
                  <a:schemeClr val="dk1"/>
                </a:solidFill>
                <a:latin typeface="Calibri"/>
                <a:ea typeface="Calibri"/>
                <a:cs typeface="Calibri"/>
                <a:sym typeface="Calibri"/>
              </a:rPr>
              <a:t>Programa Lenguaje Aptus (2° a 8° Básico).</a:t>
            </a:r>
            <a:endParaRPr sz="14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s-ES" sz="1400" b="0" i="0" u="none" strike="noStrike" cap="none">
                <a:solidFill>
                  <a:schemeClr val="dk1"/>
                </a:solidFill>
                <a:latin typeface="Calibri"/>
                <a:ea typeface="Calibri"/>
                <a:cs typeface="Calibri"/>
                <a:sym typeface="Calibri"/>
              </a:rPr>
              <a:t>Resultados programa Matemática Astoreca (K° a 4° Básico).</a:t>
            </a:r>
            <a:endParaRPr sz="11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s-ES" sz="1400" b="0" i="0" u="none" strike="noStrike" cap="none">
                <a:solidFill>
                  <a:schemeClr val="dk1"/>
                </a:solidFill>
                <a:latin typeface="Calibri"/>
                <a:ea typeface="Calibri"/>
                <a:cs typeface="Calibri"/>
                <a:sym typeface="Calibri"/>
              </a:rPr>
              <a:t>Evaluaciones Externas Astoreca: K° y 1° básico Lenguaje y Matemáticas,</a:t>
            </a:r>
            <a:r>
              <a:rPr lang="es-ES" sz="1400" b="0" i="0" u="none" strike="noStrike" cap="none">
                <a:solidFill>
                  <a:srgbClr val="000000"/>
                </a:solidFill>
                <a:latin typeface="Calibri"/>
                <a:ea typeface="Calibri"/>
                <a:cs typeface="Calibri"/>
                <a:sym typeface="Calibri"/>
              </a:rPr>
              <a:t> </a:t>
            </a:r>
            <a:r>
              <a:rPr lang="es-ES" sz="1400" b="0" i="0" u="none" strike="noStrike" cap="none">
                <a:solidFill>
                  <a:schemeClr val="dk1"/>
                </a:solidFill>
                <a:latin typeface="Calibri"/>
                <a:ea typeface="Calibri"/>
                <a:cs typeface="Calibri"/>
                <a:sym typeface="Calibri"/>
              </a:rPr>
              <a:t>de 2° a 4° básico Matemáticas. Dos veces al año.</a:t>
            </a:r>
            <a:endParaRPr sz="14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s-ES" sz="1400" b="0" i="0" u="none" strike="noStrike" cap="none">
                <a:solidFill>
                  <a:schemeClr val="dk1"/>
                </a:solidFill>
                <a:latin typeface="Calibri"/>
                <a:ea typeface="Calibri"/>
                <a:cs typeface="Calibri"/>
                <a:sym typeface="Calibri"/>
              </a:rPr>
              <a:t>Cálculo Mental de 1° a 8° Básico.</a:t>
            </a:r>
            <a:endParaRPr sz="11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s-ES" sz="1400" b="0" i="0" u="none" strike="noStrike" cap="none">
                <a:solidFill>
                  <a:schemeClr val="dk1"/>
                </a:solidFill>
                <a:latin typeface="Calibri"/>
                <a:ea typeface="Calibri"/>
                <a:cs typeface="Calibri"/>
                <a:sym typeface="Calibri"/>
              </a:rPr>
              <a:t>Velocidad Lectora Coordinación (2° a 8° Básico).</a:t>
            </a:r>
            <a:endParaRPr sz="14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s-ES" sz="1400" b="0" i="0" u="none" strike="noStrike" cap="none">
                <a:solidFill>
                  <a:schemeClr val="dk1"/>
                </a:solidFill>
                <a:latin typeface="Calibri"/>
                <a:ea typeface="Calibri"/>
                <a:cs typeface="Calibri"/>
                <a:sym typeface="Calibri"/>
              </a:rPr>
              <a:t>Resultados SIMCE (4° básico y II° Medio).</a:t>
            </a:r>
            <a:endParaRPr sz="14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s-ES" sz="1400" b="0" i="0" u="none" strike="noStrike" cap="none">
                <a:solidFill>
                  <a:schemeClr val="dk1"/>
                </a:solidFill>
                <a:latin typeface="Calibri"/>
                <a:ea typeface="Calibri"/>
                <a:cs typeface="Calibri"/>
                <a:sym typeface="Calibri"/>
              </a:rPr>
              <a:t>Resultados PAES (IV° Medio)</a:t>
            </a:r>
            <a:endParaRPr sz="14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s-ES" sz="1400" b="0" i="0" u="none" strike="noStrike" cap="none">
                <a:solidFill>
                  <a:schemeClr val="dk1"/>
                </a:solidFill>
                <a:latin typeface="Calibri"/>
                <a:ea typeface="Calibri"/>
                <a:cs typeface="Calibri"/>
                <a:sym typeface="Calibri"/>
              </a:rPr>
              <a:t>Plan de Virtudes y Formación: (PK° a IV° Medio).</a:t>
            </a:r>
            <a:endParaRPr sz="11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s-ES" sz="1400" b="0" i="0" u="none" strike="noStrike" cap="none">
                <a:solidFill>
                  <a:schemeClr val="dk1"/>
                </a:solidFill>
                <a:latin typeface="Calibri"/>
                <a:ea typeface="Calibri"/>
                <a:cs typeface="Calibri"/>
                <a:sym typeface="Calibri"/>
              </a:rPr>
              <a:t>Programa de Orientación: Aprender a Amar (1º a 6º básico), CESI (Afectividad y Sexualidad) 7° a IV° Medio. Programas complementarios para pre kínder y kínder)</a:t>
            </a:r>
            <a:endParaRPr sz="14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s-ES" sz="1400" b="0" i="0" u="none" strike="noStrike" cap="none">
                <a:solidFill>
                  <a:schemeClr val="dk1"/>
                </a:solidFill>
                <a:latin typeface="Calibri"/>
                <a:ea typeface="Calibri"/>
                <a:cs typeface="Calibri"/>
                <a:sym typeface="Calibri"/>
              </a:rPr>
              <a:t>Tres Psicólogas, de PK a 2° básico, de 3° a 7° básico y de 8° a IV°Medio.</a:t>
            </a:r>
            <a:endParaRPr sz="11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s-ES" sz="1400" b="0" i="0" u="none" strike="noStrike" cap="none">
                <a:solidFill>
                  <a:schemeClr val="dk1"/>
                </a:solidFill>
                <a:latin typeface="Calibri"/>
                <a:ea typeface="Calibri"/>
                <a:cs typeface="Calibri"/>
                <a:sym typeface="Calibri"/>
              </a:rPr>
              <a:t>Tres Psicopedagogas de PK° a 2°, de 3° a 6° básico y de 7° a IV° Medio.</a:t>
            </a:r>
            <a:endParaRPr sz="1100" b="0" i="0" u="none" strike="noStrike" cap="none">
              <a:solidFill>
                <a:srgbClr val="000000"/>
              </a:solidFill>
              <a:latin typeface="Calibri"/>
              <a:ea typeface="Calibri"/>
              <a:cs typeface="Calibri"/>
              <a:sym typeface="Calibri"/>
            </a:endParaRPr>
          </a:p>
        </p:txBody>
      </p:sp>
      <p:sp>
        <p:nvSpPr>
          <p:cNvPr id="154" name="Google Shape;154;g2c63815ee34_2_0"/>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ÁMBITO </a:t>
            </a:r>
            <a:r>
              <a:rPr lang="es-ES">
                <a:solidFill>
                  <a:srgbClr val="002060"/>
                </a:solidFill>
                <a:latin typeface="Calibri"/>
                <a:ea typeface="Calibri"/>
                <a:cs typeface="Calibri"/>
                <a:sym typeface="Calibri"/>
              </a:rPr>
              <a:t>PEDAGÓGICO:</a:t>
            </a:r>
            <a:br>
              <a:rPr lang="es-ES">
                <a:latin typeface="Calibri"/>
                <a:ea typeface="Calibri"/>
                <a:cs typeface="Calibri"/>
                <a:sym typeface="Calibri"/>
              </a:rPr>
            </a:br>
            <a:endParaRPr>
              <a:latin typeface="Calibri"/>
              <a:ea typeface="Calibri"/>
              <a:cs typeface="Calibri"/>
              <a:sym typeface="Calibri"/>
            </a:endParaRPr>
          </a:p>
        </p:txBody>
      </p:sp>
      <p:pic>
        <p:nvPicPr>
          <p:cNvPr id="155" name="Google Shape;155;g2c63815ee34_2_0"/>
          <p:cNvPicPr preferRelativeResize="0"/>
          <p:nvPr/>
        </p:nvPicPr>
        <p:blipFill rotWithShape="1">
          <a:blip r:embed="rId3">
            <a:alphaModFix/>
          </a:blip>
          <a:srcRect/>
          <a:stretch/>
        </p:blipFill>
        <p:spPr>
          <a:xfrm>
            <a:off x="7967296" y="445019"/>
            <a:ext cx="615457" cy="8155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Google Shape;41;g396907bd1e9_0_174"/>
          <p:cNvPicPr preferRelativeResize="0"/>
          <p:nvPr/>
        </p:nvPicPr>
        <p:blipFill rotWithShape="1">
          <a:blip r:embed="rId3">
            <a:alphaModFix/>
          </a:blip>
          <a:srcRect/>
          <a:stretch/>
        </p:blipFill>
        <p:spPr>
          <a:xfrm>
            <a:off x="7815279" y="386675"/>
            <a:ext cx="615457" cy="815595"/>
          </a:xfrm>
          <a:prstGeom prst="rect">
            <a:avLst/>
          </a:prstGeom>
          <a:noFill/>
          <a:ln>
            <a:noFill/>
          </a:ln>
        </p:spPr>
      </p:pic>
      <p:sp>
        <p:nvSpPr>
          <p:cNvPr id="42" name="Google Shape;42;g396907bd1e9_0_174"/>
          <p:cNvSpPr txBox="1"/>
          <p:nvPr/>
        </p:nvSpPr>
        <p:spPr>
          <a:xfrm>
            <a:off x="673750" y="1202275"/>
            <a:ext cx="7200900" cy="3432900"/>
          </a:xfrm>
          <a:prstGeom prst="rect">
            <a:avLst/>
          </a:prstGeom>
          <a:solidFill>
            <a:srgbClr val="00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3100" b="1">
                <a:solidFill>
                  <a:schemeClr val="accent2"/>
                </a:solidFill>
                <a:latin typeface="Playfair Display"/>
                <a:ea typeface="Playfair Display"/>
                <a:cs typeface="Playfair Display"/>
                <a:sym typeface="Playfair Display"/>
              </a:rPr>
              <a:t>NUESTRO PROPÓSITO ES CONOCER Y COMPARTIR EL AMOR DE DIOS QUE TRANSFORMA VIDAS A TRAVÉS DEL ENCUENTRO, LA FORMACIÓN Y EL SERVICIO.</a:t>
            </a:r>
            <a:endParaRPr sz="3100" b="1">
              <a:solidFill>
                <a:schemeClr val="accent2"/>
              </a:solidFill>
              <a:latin typeface="Playfair Display"/>
              <a:ea typeface="Playfair Display"/>
              <a:cs typeface="Playfair Display"/>
              <a:sym typeface="Playfair Displ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c63815ee34_2_7"/>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rPr>
              <a:t>RESULTADOS APTUS (EMN)</a:t>
            </a:r>
            <a:br>
              <a:rPr lang="es-ES">
                <a:solidFill>
                  <a:srgbClr val="002060"/>
                </a:solidFill>
                <a:latin typeface="Calibri"/>
                <a:ea typeface="Calibri"/>
                <a:cs typeface="Calibri"/>
                <a:sym typeface="Calibri"/>
              </a:rPr>
            </a:br>
            <a:endParaRPr>
              <a:solidFill>
                <a:srgbClr val="002060"/>
              </a:solidFill>
              <a:latin typeface="Calibri"/>
              <a:ea typeface="Calibri"/>
              <a:cs typeface="Calibri"/>
              <a:sym typeface="Calibri"/>
            </a:endParaRPr>
          </a:p>
        </p:txBody>
      </p:sp>
      <p:pic>
        <p:nvPicPr>
          <p:cNvPr id="161" name="Google Shape;161;g2c63815ee34_2_7"/>
          <p:cNvPicPr preferRelativeResize="0"/>
          <p:nvPr/>
        </p:nvPicPr>
        <p:blipFill rotWithShape="1">
          <a:blip r:embed="rId3">
            <a:alphaModFix/>
          </a:blip>
          <a:srcRect/>
          <a:stretch/>
        </p:blipFill>
        <p:spPr>
          <a:xfrm>
            <a:off x="7597821" y="445019"/>
            <a:ext cx="615457" cy="815595"/>
          </a:xfrm>
          <a:prstGeom prst="rect">
            <a:avLst/>
          </a:prstGeom>
          <a:noFill/>
          <a:ln>
            <a:noFill/>
          </a:ln>
        </p:spPr>
      </p:pic>
      <p:graphicFrame>
        <p:nvGraphicFramePr>
          <p:cNvPr id="162" name="Google Shape;162;g2c63815ee34_2_7"/>
          <p:cNvGraphicFramePr/>
          <p:nvPr/>
        </p:nvGraphicFramePr>
        <p:xfrm>
          <a:off x="713225" y="1622584"/>
          <a:ext cx="3000000" cy="3000000"/>
        </p:xfrm>
        <a:graphic>
          <a:graphicData uri="http://schemas.openxmlformats.org/drawingml/2006/table">
            <a:tbl>
              <a:tblPr>
                <a:noFill/>
                <a:tableStyleId>{B59B632D-1211-4ED6-9404-1436CA9EDD52}</a:tableStyleId>
              </a:tblPr>
              <a:tblGrid>
                <a:gridCol w="888800">
                  <a:extLst>
                    <a:ext uri="{9D8B030D-6E8A-4147-A177-3AD203B41FA5}">
                      <a16:colId xmlns:a16="http://schemas.microsoft.com/office/drawing/2014/main" val="20000"/>
                    </a:ext>
                  </a:extLst>
                </a:gridCol>
                <a:gridCol w="1003575">
                  <a:extLst>
                    <a:ext uri="{9D8B030D-6E8A-4147-A177-3AD203B41FA5}">
                      <a16:colId xmlns:a16="http://schemas.microsoft.com/office/drawing/2014/main" val="20001"/>
                    </a:ext>
                  </a:extLst>
                </a:gridCol>
                <a:gridCol w="1061000">
                  <a:extLst>
                    <a:ext uri="{9D8B030D-6E8A-4147-A177-3AD203B41FA5}">
                      <a16:colId xmlns:a16="http://schemas.microsoft.com/office/drawing/2014/main" val="20002"/>
                    </a:ext>
                  </a:extLst>
                </a:gridCol>
                <a:gridCol w="960525">
                  <a:extLst>
                    <a:ext uri="{9D8B030D-6E8A-4147-A177-3AD203B41FA5}">
                      <a16:colId xmlns:a16="http://schemas.microsoft.com/office/drawing/2014/main" val="20003"/>
                    </a:ext>
                  </a:extLst>
                </a:gridCol>
                <a:gridCol w="1104050">
                  <a:extLst>
                    <a:ext uri="{9D8B030D-6E8A-4147-A177-3AD203B41FA5}">
                      <a16:colId xmlns:a16="http://schemas.microsoft.com/office/drawing/2014/main" val="20004"/>
                    </a:ext>
                  </a:extLst>
                </a:gridCol>
                <a:gridCol w="960525">
                  <a:extLst>
                    <a:ext uri="{9D8B030D-6E8A-4147-A177-3AD203B41FA5}">
                      <a16:colId xmlns:a16="http://schemas.microsoft.com/office/drawing/2014/main" val="20005"/>
                    </a:ext>
                  </a:extLst>
                </a:gridCol>
                <a:gridCol w="906100">
                  <a:extLst>
                    <a:ext uri="{9D8B030D-6E8A-4147-A177-3AD203B41FA5}">
                      <a16:colId xmlns:a16="http://schemas.microsoft.com/office/drawing/2014/main" val="20006"/>
                    </a:ext>
                  </a:extLst>
                </a:gridCol>
              </a:tblGrid>
              <a:tr h="355775">
                <a:tc rowSpan="2">
                  <a:txBody>
                    <a:bodyPr/>
                    <a:lstStyle/>
                    <a:p>
                      <a:pPr marL="0" marR="0" lvl="0" indent="0" algn="ctr" rtl="0">
                        <a:lnSpc>
                          <a:spcPct val="100000"/>
                        </a:lnSpc>
                        <a:spcBef>
                          <a:spcPts val="0"/>
                        </a:spcBef>
                        <a:spcAft>
                          <a:spcPts val="0"/>
                        </a:spcAft>
                        <a:buClr>
                          <a:srgbClr val="000000"/>
                        </a:buClr>
                        <a:buSzPts val="1300"/>
                        <a:buFont typeface="Arial"/>
                        <a:buNone/>
                      </a:pPr>
                      <a:r>
                        <a:rPr lang="es-ES" sz="1300" b="1" i="0" u="none" strike="noStrike" cap="none">
                          <a:solidFill>
                            <a:srgbClr val="000000"/>
                          </a:solidFill>
                          <a:latin typeface="Calibri"/>
                          <a:ea typeface="Calibri"/>
                          <a:cs typeface="Calibri"/>
                          <a:sym typeface="Calibri"/>
                        </a:rPr>
                        <a:t>Curso</a:t>
                      </a:r>
                      <a:endParaRPr sz="1600" u="none" strike="noStrike" cap="none"/>
                    </a:p>
                  </a:txBody>
                  <a:tcPr marL="6350" marR="6350" marT="63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500"/>
                        <a:buFont typeface="Arial"/>
                        <a:buNone/>
                      </a:pPr>
                      <a:r>
                        <a:rPr lang="es-ES" sz="1500" b="1" i="0" u="none" strike="noStrike" cap="none">
                          <a:solidFill>
                            <a:srgbClr val="000000"/>
                          </a:solidFill>
                          <a:latin typeface="Calibri"/>
                          <a:ea typeface="Calibri"/>
                          <a:cs typeface="Calibri"/>
                          <a:sym typeface="Calibri"/>
                        </a:rPr>
                        <a:t>ABRIL</a:t>
                      </a:r>
                      <a:endParaRPr sz="1600" u="none" strike="noStrike" cap="none"/>
                    </a:p>
                  </a:txBody>
                  <a:tcPr marL="6350" marR="6350" marT="63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s-CL"/>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Calibri"/>
                          <a:ea typeface="Calibri"/>
                          <a:cs typeface="Calibri"/>
                          <a:sym typeface="Calibri"/>
                        </a:rPr>
                        <a:t>JUNIO</a:t>
                      </a:r>
                      <a:endParaRPr sz="1600" u="none" strike="noStrike" cap="none"/>
                    </a:p>
                  </a:txBody>
                  <a:tcPr marL="6350" marR="6350" marT="63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s-CL"/>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Calibri"/>
                          <a:ea typeface="Calibri"/>
                          <a:cs typeface="Calibri"/>
                          <a:sym typeface="Calibri"/>
                        </a:rPr>
                        <a:t>OCTUBRE</a:t>
                      </a:r>
                      <a:endParaRPr sz="1600" u="none" strike="noStrike" cap="none"/>
                    </a:p>
                  </a:txBody>
                  <a:tcPr marL="6350" marR="6350" marT="63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s-CL"/>
                    </a:p>
                  </a:txBody>
                  <a:tcPr/>
                </a:tc>
                <a:extLst>
                  <a:ext uri="{0D108BD9-81ED-4DB2-BD59-A6C34878D82A}">
                    <a16:rowId xmlns:a16="http://schemas.microsoft.com/office/drawing/2014/main" val="10000"/>
                  </a:ext>
                </a:extLst>
              </a:tr>
              <a:tr h="355775">
                <a:tc vMerge="1">
                  <a:txBody>
                    <a:bodyPr/>
                    <a:lstStyle/>
                    <a:p>
                      <a:endParaRPr lang="es-CL"/>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rgbClr val="000000"/>
                          </a:solidFill>
                          <a:latin typeface="Calibri"/>
                          <a:ea typeface="Calibri"/>
                          <a:cs typeface="Calibri"/>
                          <a:sym typeface="Calibri"/>
                        </a:rPr>
                        <a:t>LENGUAJE</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rgbClr val="000000"/>
                          </a:solidFill>
                          <a:latin typeface="Calibri"/>
                          <a:ea typeface="Calibri"/>
                          <a:cs typeface="Calibri"/>
                          <a:sym typeface="Calibri"/>
                        </a:rPr>
                        <a:t>MATEMÁTICAS</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rgbClr val="000000"/>
                          </a:solidFill>
                          <a:latin typeface="Calibri"/>
                          <a:ea typeface="Calibri"/>
                          <a:cs typeface="Calibri"/>
                          <a:sym typeface="Calibri"/>
                        </a:rPr>
                        <a:t>LENGUAJE</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rgbClr val="000000"/>
                          </a:solidFill>
                          <a:latin typeface="Calibri"/>
                          <a:ea typeface="Calibri"/>
                          <a:cs typeface="Calibri"/>
                          <a:sym typeface="Calibri"/>
                        </a:rPr>
                        <a:t>MATEMÁTICAS</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rgbClr val="000000"/>
                          </a:solidFill>
                          <a:latin typeface="Calibri"/>
                          <a:ea typeface="Calibri"/>
                          <a:cs typeface="Calibri"/>
                          <a:sym typeface="Calibri"/>
                        </a:rPr>
                        <a:t>LENGUAJE</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i="0" u="none" strike="noStrike" cap="none">
                          <a:solidFill>
                            <a:srgbClr val="000000"/>
                          </a:solidFill>
                          <a:latin typeface="Calibri"/>
                          <a:ea typeface="Calibri"/>
                          <a:cs typeface="Calibri"/>
                          <a:sym typeface="Calibri"/>
                        </a:rPr>
                        <a:t>MATEMÁTICAS</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55775">
                <a:tc>
                  <a:txBody>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Calibri"/>
                          <a:ea typeface="Calibri"/>
                          <a:cs typeface="Calibri"/>
                          <a:sym typeface="Calibri"/>
                        </a:rPr>
                        <a:t>4°A</a:t>
                      </a:r>
                      <a:endParaRPr sz="1600" u="none" strike="noStrike" cap="none"/>
                    </a:p>
                  </a:txBody>
                  <a:tcPr marL="6350" marR="6350" marT="63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45%</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50%</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67%</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63%</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64%</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58%</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2"/>
                  </a:ext>
                </a:extLst>
              </a:tr>
              <a:tr h="355775">
                <a:tc>
                  <a:txBody>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Calibri"/>
                          <a:ea typeface="Calibri"/>
                          <a:cs typeface="Calibri"/>
                          <a:sym typeface="Calibri"/>
                        </a:rPr>
                        <a:t>4°B</a:t>
                      </a:r>
                      <a:endParaRPr sz="1600" u="none" strike="noStrike" cap="none"/>
                    </a:p>
                  </a:txBody>
                  <a:tcPr marL="6350" marR="6350" marT="63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33%</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49%</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74%</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A86E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55%</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59%</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55%</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3"/>
                  </a:ext>
                </a:extLst>
              </a:tr>
              <a:tr h="355775">
                <a:tc>
                  <a:txBody>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Calibri"/>
                          <a:ea typeface="Calibri"/>
                          <a:cs typeface="Calibri"/>
                          <a:sym typeface="Calibri"/>
                        </a:rPr>
                        <a:t>8°A</a:t>
                      </a:r>
                      <a:endParaRPr sz="1600" u="none" strike="noStrike" cap="none"/>
                    </a:p>
                  </a:txBody>
                  <a:tcPr marL="6350" marR="6350" marT="63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54%</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43%</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65%</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45%</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49%</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47%</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4"/>
                  </a:ext>
                </a:extLst>
              </a:tr>
              <a:tr h="355775">
                <a:tc>
                  <a:txBody>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Calibri"/>
                          <a:ea typeface="Calibri"/>
                          <a:cs typeface="Calibri"/>
                          <a:sym typeface="Calibri"/>
                        </a:rPr>
                        <a:t>8°B</a:t>
                      </a:r>
                      <a:endParaRPr sz="1600" u="none" strike="noStrike" cap="none"/>
                    </a:p>
                  </a:txBody>
                  <a:tcPr marL="6350" marR="6350" marT="63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51%</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38%</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69%</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40%</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50%</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45%</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5"/>
                  </a:ext>
                </a:extLst>
              </a:tr>
              <a:tr h="355775">
                <a:tc>
                  <a:txBody>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Calibri"/>
                          <a:ea typeface="Calibri"/>
                          <a:cs typeface="Calibri"/>
                          <a:sym typeface="Calibri"/>
                        </a:rPr>
                        <a:t>II°A</a:t>
                      </a:r>
                      <a:endParaRPr sz="1600" u="none" strike="noStrike" cap="none"/>
                    </a:p>
                  </a:txBody>
                  <a:tcPr marL="6350" marR="6350" marT="63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55%</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32%</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61%</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25%</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99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56%</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53%</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6"/>
                  </a:ext>
                </a:extLst>
              </a:tr>
              <a:tr h="355775">
                <a:tc>
                  <a:txBody>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Calibri"/>
                          <a:ea typeface="Calibri"/>
                          <a:cs typeface="Calibri"/>
                          <a:sym typeface="Calibri"/>
                        </a:rPr>
                        <a:t>II°B</a:t>
                      </a:r>
                      <a:endParaRPr sz="1600" u="none" strike="noStrike" cap="none"/>
                    </a:p>
                  </a:txBody>
                  <a:tcPr marL="6350" marR="6350" marT="63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58%</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37%</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55%</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32%</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53%</a:t>
                      </a:r>
                      <a:endParaRPr sz="1600" u="none" strike="noStrike" cap="none"/>
                    </a:p>
                  </a:txBody>
                  <a:tcPr marL="6350" marR="6350" marT="63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44%</a:t>
                      </a:r>
                      <a:endParaRPr sz="1600" u="none" strike="noStrike" cap="none"/>
                    </a:p>
                  </a:txBody>
                  <a:tcPr marL="6350" marR="6350" marT="63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c63815ee34_2_13"/>
          <p:cNvSpPr txBox="1">
            <a:spLocks noGrp="1"/>
          </p:cNvSpPr>
          <p:nvPr>
            <p:ph type="title"/>
          </p:nvPr>
        </p:nvSpPr>
        <p:spPr>
          <a:xfrm>
            <a:off x="713225" y="427532"/>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rPr>
              <a:t>RESULTADOS APTUS (PDN)</a:t>
            </a:r>
            <a:br>
              <a:rPr lang="es-ES">
                <a:latin typeface="Calibri"/>
                <a:ea typeface="Calibri"/>
                <a:cs typeface="Calibri"/>
                <a:sym typeface="Calibri"/>
              </a:rPr>
            </a:br>
            <a:endParaRPr>
              <a:latin typeface="Calibri"/>
              <a:ea typeface="Calibri"/>
              <a:cs typeface="Calibri"/>
              <a:sym typeface="Calibri"/>
            </a:endParaRPr>
          </a:p>
        </p:txBody>
      </p:sp>
      <p:pic>
        <p:nvPicPr>
          <p:cNvPr id="168" name="Google Shape;168;g2c63815ee34_2_13"/>
          <p:cNvPicPr preferRelativeResize="0"/>
          <p:nvPr/>
        </p:nvPicPr>
        <p:blipFill rotWithShape="1">
          <a:blip r:embed="rId3">
            <a:alphaModFix/>
          </a:blip>
          <a:srcRect/>
          <a:stretch/>
        </p:blipFill>
        <p:spPr>
          <a:xfrm>
            <a:off x="7597821" y="445019"/>
            <a:ext cx="615457" cy="815595"/>
          </a:xfrm>
          <a:prstGeom prst="rect">
            <a:avLst/>
          </a:prstGeom>
          <a:noFill/>
          <a:ln>
            <a:noFill/>
          </a:ln>
        </p:spPr>
      </p:pic>
      <p:graphicFrame>
        <p:nvGraphicFramePr>
          <p:cNvPr id="169" name="Google Shape;169;g2c63815ee34_2_13"/>
          <p:cNvGraphicFramePr/>
          <p:nvPr/>
        </p:nvGraphicFramePr>
        <p:xfrm>
          <a:off x="713225" y="1497005"/>
          <a:ext cx="3000000" cy="3000000"/>
        </p:xfrm>
        <a:graphic>
          <a:graphicData uri="http://schemas.openxmlformats.org/drawingml/2006/table">
            <a:tbl>
              <a:tblPr>
                <a:noFill/>
                <a:tableStyleId>{B59B632D-1211-4ED6-9404-1436CA9EDD52}</a:tableStyleId>
              </a:tblPr>
              <a:tblGrid>
                <a:gridCol w="1371850">
                  <a:extLst>
                    <a:ext uri="{9D8B030D-6E8A-4147-A177-3AD203B41FA5}">
                      <a16:colId xmlns:a16="http://schemas.microsoft.com/office/drawing/2014/main" val="20000"/>
                    </a:ext>
                  </a:extLst>
                </a:gridCol>
                <a:gridCol w="1440425">
                  <a:extLst>
                    <a:ext uri="{9D8B030D-6E8A-4147-A177-3AD203B41FA5}">
                      <a16:colId xmlns:a16="http://schemas.microsoft.com/office/drawing/2014/main" val="20001"/>
                    </a:ext>
                  </a:extLst>
                </a:gridCol>
                <a:gridCol w="1406125">
                  <a:extLst>
                    <a:ext uri="{9D8B030D-6E8A-4147-A177-3AD203B41FA5}">
                      <a16:colId xmlns:a16="http://schemas.microsoft.com/office/drawing/2014/main" val="20002"/>
                    </a:ext>
                  </a:extLst>
                </a:gridCol>
                <a:gridCol w="1320375">
                  <a:extLst>
                    <a:ext uri="{9D8B030D-6E8A-4147-A177-3AD203B41FA5}">
                      <a16:colId xmlns:a16="http://schemas.microsoft.com/office/drawing/2014/main" val="20003"/>
                    </a:ext>
                  </a:extLst>
                </a:gridCol>
                <a:gridCol w="1406125">
                  <a:extLst>
                    <a:ext uri="{9D8B030D-6E8A-4147-A177-3AD203B41FA5}">
                      <a16:colId xmlns:a16="http://schemas.microsoft.com/office/drawing/2014/main" val="20004"/>
                    </a:ext>
                  </a:extLst>
                </a:gridCol>
              </a:tblGrid>
              <a:tr h="294575">
                <a:tc gridSpan="5">
                  <a:txBody>
                    <a:bodyPr/>
                    <a:lstStyle/>
                    <a:p>
                      <a:pPr marL="0" marR="0" lvl="0" indent="0" algn="ctr" rtl="0">
                        <a:lnSpc>
                          <a:spcPct val="115000"/>
                        </a:lnSpc>
                        <a:spcBef>
                          <a:spcPts val="0"/>
                        </a:spcBef>
                        <a:spcAft>
                          <a:spcPts val="0"/>
                        </a:spcAft>
                        <a:buClr>
                          <a:srgbClr val="000000"/>
                        </a:buClr>
                        <a:buSzPts val="1300"/>
                        <a:buFont typeface="Arial"/>
                        <a:buNone/>
                      </a:pPr>
                      <a:r>
                        <a:rPr lang="es-ES" sz="1300" b="1" u="none" strike="noStrike" cap="none">
                          <a:latin typeface="Calibri"/>
                          <a:ea typeface="Calibri"/>
                          <a:cs typeface="Calibri"/>
                          <a:sym typeface="Calibri"/>
                        </a:rPr>
                        <a:t>PDN COLEGIO OZANAM 2025</a:t>
                      </a:r>
                      <a:endParaRPr sz="1300" b="1" u="none" strike="noStrike" cap="none">
                        <a:latin typeface="Calibri"/>
                        <a:ea typeface="Calibri"/>
                        <a:cs typeface="Calibri"/>
                        <a:sym typeface="Calibri"/>
                      </a:endParaRPr>
                    </a:p>
                  </a:txBody>
                  <a:tcPr marL="28575" marR="28575" marT="91425" marB="91425"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FFFFF"/>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267300">
                <a:tc rowSpan="2">
                  <a:txBody>
                    <a:bodyPr/>
                    <a:lstStyle/>
                    <a:p>
                      <a:pPr marL="0" marR="0" lvl="0" indent="0" algn="ctr" rtl="0">
                        <a:lnSpc>
                          <a:spcPct val="115000"/>
                        </a:lnSpc>
                        <a:spcBef>
                          <a:spcPts val="0"/>
                        </a:spcBef>
                        <a:spcAft>
                          <a:spcPts val="0"/>
                        </a:spcAft>
                        <a:buClr>
                          <a:srgbClr val="000000"/>
                        </a:buClr>
                        <a:buSzPts val="1200"/>
                        <a:buFont typeface="Arial"/>
                        <a:buNone/>
                      </a:pPr>
                      <a:r>
                        <a:rPr lang="es-ES" sz="1200" b="1" u="none" strike="noStrike" cap="none">
                          <a:latin typeface="Calibri"/>
                          <a:ea typeface="Calibri"/>
                          <a:cs typeface="Calibri"/>
                          <a:sym typeface="Calibri"/>
                        </a:rPr>
                        <a:t>Curso</a:t>
                      </a:r>
                      <a:endParaRPr sz="1200" b="1" u="none" strike="noStrike" cap="none">
                        <a:latin typeface="Calibri"/>
                        <a:ea typeface="Calibri"/>
                        <a:cs typeface="Calibri"/>
                        <a:sym typeface="Calibri"/>
                      </a:endParaRPr>
                    </a:p>
                  </a:txBody>
                  <a:tcPr marL="28575" marR="28575" marT="91425" marB="91425"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gridSpan="2">
                  <a:txBody>
                    <a:bodyPr/>
                    <a:lstStyle/>
                    <a:p>
                      <a:pPr marL="0" marR="0" lvl="0" indent="0" algn="ctr" rtl="0">
                        <a:lnSpc>
                          <a:spcPct val="115000"/>
                        </a:lnSpc>
                        <a:spcBef>
                          <a:spcPts val="0"/>
                        </a:spcBef>
                        <a:spcAft>
                          <a:spcPts val="0"/>
                        </a:spcAft>
                        <a:buClr>
                          <a:srgbClr val="000000"/>
                        </a:buClr>
                        <a:buSzPts val="1200"/>
                        <a:buFont typeface="Arial"/>
                        <a:buNone/>
                      </a:pPr>
                      <a:r>
                        <a:rPr lang="es-ES" sz="1200" b="1" u="none" strike="noStrike" cap="none">
                          <a:latin typeface="Calibri"/>
                          <a:ea typeface="Calibri"/>
                          <a:cs typeface="Calibri"/>
                          <a:sym typeface="Calibri"/>
                        </a:rPr>
                        <a:t>LENGUAJE</a:t>
                      </a:r>
                      <a:endParaRPr sz="1200" b="1"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hMerge="1">
                  <a:txBody>
                    <a:bodyPr/>
                    <a:lstStyle/>
                    <a:p>
                      <a:endParaRPr lang="es-CL"/>
                    </a:p>
                  </a:txBody>
                  <a:tcPr/>
                </a:tc>
                <a:tc gridSpan="2">
                  <a:txBody>
                    <a:bodyPr/>
                    <a:lstStyle/>
                    <a:p>
                      <a:pPr marL="0" marR="0" lvl="0" indent="0" algn="ctr" rtl="0">
                        <a:lnSpc>
                          <a:spcPct val="115000"/>
                        </a:lnSpc>
                        <a:spcBef>
                          <a:spcPts val="0"/>
                        </a:spcBef>
                        <a:spcAft>
                          <a:spcPts val="0"/>
                        </a:spcAft>
                        <a:buClr>
                          <a:srgbClr val="000000"/>
                        </a:buClr>
                        <a:buSzPts val="1200"/>
                        <a:buFont typeface="Arial"/>
                        <a:buNone/>
                      </a:pPr>
                      <a:r>
                        <a:rPr lang="es-ES" sz="1200" b="1" u="none" strike="noStrike" cap="none">
                          <a:latin typeface="Calibri"/>
                          <a:ea typeface="Calibri"/>
                          <a:cs typeface="Calibri"/>
                          <a:sym typeface="Calibri"/>
                        </a:rPr>
                        <a:t>MATEMÁTICAS</a:t>
                      </a:r>
                      <a:endParaRPr sz="1200" b="1"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hMerge="1">
                  <a:txBody>
                    <a:bodyPr/>
                    <a:lstStyle/>
                    <a:p>
                      <a:endParaRPr lang="es-CL"/>
                    </a:p>
                  </a:txBody>
                  <a:tcPr/>
                </a:tc>
                <a:extLst>
                  <a:ext uri="{0D108BD9-81ED-4DB2-BD59-A6C34878D82A}">
                    <a16:rowId xmlns:a16="http://schemas.microsoft.com/office/drawing/2014/main" val="10001"/>
                  </a:ext>
                </a:extLst>
              </a:tr>
              <a:tr h="253650">
                <a:tc vMerge="1">
                  <a:txBody>
                    <a:bodyPr/>
                    <a:lstStyle/>
                    <a:p>
                      <a:endParaRPr lang="es-CL"/>
                    </a:p>
                  </a:txBody>
                  <a:tcPr/>
                </a:tc>
                <a:tc>
                  <a:txBody>
                    <a:bodyPr/>
                    <a:lstStyle/>
                    <a:p>
                      <a:pPr marL="0" marR="0" lvl="0" indent="0" algn="ctr" rtl="0">
                        <a:lnSpc>
                          <a:spcPct val="115000"/>
                        </a:lnSpc>
                        <a:spcBef>
                          <a:spcPts val="0"/>
                        </a:spcBef>
                        <a:spcAft>
                          <a:spcPts val="0"/>
                        </a:spcAft>
                        <a:buClr>
                          <a:srgbClr val="000000"/>
                        </a:buClr>
                        <a:buSzPts val="1100"/>
                        <a:buFont typeface="Arial"/>
                        <a:buNone/>
                      </a:pPr>
                      <a:r>
                        <a:rPr lang="es-ES" sz="1100" b="1" u="none" strike="noStrike" cap="none">
                          <a:latin typeface="Calibri"/>
                          <a:ea typeface="Calibri"/>
                          <a:cs typeface="Calibri"/>
                          <a:sym typeface="Calibri"/>
                        </a:rPr>
                        <a:t>JUNIO</a:t>
                      </a:r>
                      <a:endParaRPr sz="1100" b="1"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s-ES" sz="1100" b="1" u="none" strike="noStrike" cap="none">
                          <a:latin typeface="Calibri"/>
                          <a:ea typeface="Calibri"/>
                          <a:cs typeface="Calibri"/>
                          <a:sym typeface="Calibri"/>
                        </a:rPr>
                        <a:t>NOVIEMBRE</a:t>
                      </a:r>
                      <a:endParaRPr sz="1100" b="1"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s-ES" sz="1100" b="1" u="none" strike="noStrike" cap="none">
                          <a:latin typeface="Calibri"/>
                          <a:ea typeface="Calibri"/>
                          <a:cs typeface="Calibri"/>
                          <a:sym typeface="Calibri"/>
                        </a:rPr>
                        <a:t>JUNIO</a:t>
                      </a:r>
                      <a:endParaRPr sz="1100" b="1"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s-ES" sz="1100" b="1" u="none" strike="noStrike" cap="none">
                          <a:latin typeface="Calibri"/>
                          <a:ea typeface="Calibri"/>
                          <a:cs typeface="Calibri"/>
                          <a:sym typeface="Calibri"/>
                        </a:rPr>
                        <a:t>NOVIEMBRE</a:t>
                      </a:r>
                      <a:endParaRPr sz="1100" b="1"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67300">
                <a:tc>
                  <a:txBody>
                    <a:bodyPr/>
                    <a:lstStyle/>
                    <a:p>
                      <a:pPr marL="0" marR="0" lvl="0" indent="0" algn="ctr" rtl="0">
                        <a:lnSpc>
                          <a:spcPct val="115000"/>
                        </a:lnSpc>
                        <a:spcBef>
                          <a:spcPts val="0"/>
                        </a:spcBef>
                        <a:spcAft>
                          <a:spcPts val="0"/>
                        </a:spcAft>
                        <a:buClr>
                          <a:srgbClr val="000000"/>
                        </a:buClr>
                        <a:buSzPts val="1100"/>
                        <a:buFont typeface="Arial"/>
                        <a:buNone/>
                      </a:pPr>
                      <a:r>
                        <a:rPr lang="es-ES" sz="1100" b="1" u="none" strike="noStrike" cap="none">
                          <a:latin typeface="Calibri"/>
                          <a:ea typeface="Calibri"/>
                          <a:cs typeface="Calibri"/>
                          <a:sym typeface="Calibri"/>
                        </a:rPr>
                        <a:t>2° básico</a:t>
                      </a:r>
                      <a:endParaRPr sz="1100" b="1" u="none" strike="noStrike" cap="none">
                        <a:latin typeface="Calibri"/>
                        <a:ea typeface="Calibri"/>
                        <a:cs typeface="Calibri"/>
                        <a:sym typeface="Calibri"/>
                      </a:endParaRPr>
                    </a:p>
                  </a:txBody>
                  <a:tcPr marL="28575" marR="28575" marT="91425" marB="91425"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s-ES" sz="1200" u="none" strike="noStrike" cap="none">
                          <a:latin typeface="Calibri"/>
                          <a:ea typeface="Calibri"/>
                          <a:cs typeface="Calibri"/>
                          <a:sym typeface="Calibri"/>
                        </a:rPr>
                        <a:t>81%</a:t>
                      </a:r>
                      <a:endParaRPr sz="1200"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00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s-ES" sz="1200" u="none" strike="noStrike" cap="none">
                          <a:latin typeface="Calibri"/>
                          <a:ea typeface="Calibri"/>
                          <a:cs typeface="Calibri"/>
                          <a:sym typeface="Calibri"/>
                        </a:rPr>
                        <a:t>86%</a:t>
                      </a:r>
                      <a:endParaRPr sz="1200"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00FFFF"/>
                    </a:solidFill>
                  </a:tcPr>
                </a:tc>
                <a:tc rowSpan="5" gridSpan="2">
                  <a:txBody>
                    <a:bodyPr/>
                    <a:lstStyle/>
                    <a:p>
                      <a:pPr marL="0" marR="0" lvl="0" indent="0" algn="ctr" rtl="0">
                        <a:lnSpc>
                          <a:spcPct val="115000"/>
                        </a:lnSpc>
                        <a:spcBef>
                          <a:spcPts val="0"/>
                        </a:spcBef>
                        <a:spcAft>
                          <a:spcPts val="0"/>
                        </a:spcAft>
                        <a:buClr>
                          <a:srgbClr val="000000"/>
                        </a:buClr>
                        <a:buSzPts val="1300"/>
                        <a:buFont typeface="Arial"/>
                        <a:buNone/>
                      </a:pPr>
                      <a:r>
                        <a:rPr lang="es-ES" sz="1300" b="1" u="none" strike="noStrike" cap="none">
                          <a:latin typeface="Calibri"/>
                          <a:ea typeface="Calibri"/>
                          <a:cs typeface="Calibri"/>
                          <a:sym typeface="Calibri"/>
                        </a:rPr>
                        <a:t>X</a:t>
                      </a:r>
                      <a:endParaRPr sz="1300" b="1" u="none" strike="noStrike" cap="none">
                        <a:latin typeface="Calibri"/>
                        <a:ea typeface="Calibri"/>
                        <a:cs typeface="Calibri"/>
                        <a:sym typeface="Calibri"/>
                      </a:endParaRPr>
                    </a:p>
                  </a:txBody>
                  <a:tcPr marL="28575" marR="28575" marT="91425" marB="91425" anchor="ctr">
                    <a:lnL w="12700" cap="flat" cmpd="sng">
                      <a:solidFill>
                        <a:schemeClr val="dk1"/>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FFFFF"/>
                    </a:solidFill>
                  </a:tcPr>
                </a:tc>
                <a:tc rowSpan="5" hMerge="1">
                  <a:txBody>
                    <a:bodyPr/>
                    <a:lstStyle/>
                    <a:p>
                      <a:endParaRPr lang="es-CL"/>
                    </a:p>
                  </a:txBody>
                  <a:tcPr/>
                </a:tc>
                <a:extLst>
                  <a:ext uri="{0D108BD9-81ED-4DB2-BD59-A6C34878D82A}">
                    <a16:rowId xmlns:a16="http://schemas.microsoft.com/office/drawing/2014/main" val="10003"/>
                  </a:ext>
                </a:extLst>
              </a:tr>
              <a:tr h="267300">
                <a:tc>
                  <a:txBody>
                    <a:bodyPr/>
                    <a:lstStyle/>
                    <a:p>
                      <a:pPr marL="0" marR="0" lvl="0" indent="0" algn="ctr" rtl="0">
                        <a:lnSpc>
                          <a:spcPct val="115000"/>
                        </a:lnSpc>
                        <a:spcBef>
                          <a:spcPts val="0"/>
                        </a:spcBef>
                        <a:spcAft>
                          <a:spcPts val="0"/>
                        </a:spcAft>
                        <a:buClr>
                          <a:srgbClr val="000000"/>
                        </a:buClr>
                        <a:buSzPts val="1100"/>
                        <a:buFont typeface="Arial"/>
                        <a:buNone/>
                      </a:pPr>
                      <a:r>
                        <a:rPr lang="es-ES" sz="1100" b="1" u="none" strike="noStrike" cap="none">
                          <a:latin typeface="Calibri"/>
                          <a:ea typeface="Calibri"/>
                          <a:cs typeface="Calibri"/>
                          <a:sym typeface="Calibri"/>
                        </a:rPr>
                        <a:t>3° básico</a:t>
                      </a:r>
                      <a:endParaRPr sz="1100" b="1" u="none" strike="noStrike" cap="none">
                        <a:latin typeface="Calibri"/>
                        <a:ea typeface="Calibri"/>
                        <a:cs typeface="Calibri"/>
                        <a:sym typeface="Calibri"/>
                      </a:endParaRPr>
                    </a:p>
                  </a:txBody>
                  <a:tcPr marL="28575" marR="28575" marT="91425" marB="91425"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s-ES" sz="1200" u="none" strike="noStrike" cap="none">
                          <a:latin typeface="Calibri"/>
                          <a:ea typeface="Calibri"/>
                          <a:cs typeface="Calibri"/>
                          <a:sym typeface="Calibri"/>
                        </a:rPr>
                        <a:t>61%</a:t>
                      </a:r>
                      <a:endParaRPr sz="1200"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s-ES" sz="1200" u="none" strike="noStrike" cap="none">
                          <a:latin typeface="Calibri"/>
                          <a:ea typeface="Calibri"/>
                          <a:cs typeface="Calibri"/>
                          <a:sym typeface="Calibri"/>
                        </a:rPr>
                        <a:t>67%</a:t>
                      </a:r>
                      <a:endParaRPr sz="1200"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93C47D"/>
                    </a:solidFill>
                  </a:tcPr>
                </a:tc>
                <a:tc gridSpan="2" vMerge="1">
                  <a:txBody>
                    <a:bodyPr/>
                    <a:lstStyle/>
                    <a:p>
                      <a:endParaRPr lang="es-CL"/>
                    </a:p>
                  </a:txBody>
                  <a:tcPr/>
                </a:tc>
                <a:tc hMerge="1" vMerge="1">
                  <a:txBody>
                    <a:bodyPr/>
                    <a:lstStyle/>
                    <a:p>
                      <a:endParaRPr lang="es-CL"/>
                    </a:p>
                  </a:txBody>
                  <a:tcPr/>
                </a:tc>
                <a:extLst>
                  <a:ext uri="{0D108BD9-81ED-4DB2-BD59-A6C34878D82A}">
                    <a16:rowId xmlns:a16="http://schemas.microsoft.com/office/drawing/2014/main" val="10004"/>
                  </a:ext>
                </a:extLst>
              </a:tr>
              <a:tr h="267300">
                <a:tc>
                  <a:txBody>
                    <a:bodyPr/>
                    <a:lstStyle/>
                    <a:p>
                      <a:pPr marL="0" marR="0" lvl="0" indent="0" algn="ctr" rtl="0">
                        <a:lnSpc>
                          <a:spcPct val="115000"/>
                        </a:lnSpc>
                        <a:spcBef>
                          <a:spcPts val="0"/>
                        </a:spcBef>
                        <a:spcAft>
                          <a:spcPts val="0"/>
                        </a:spcAft>
                        <a:buClr>
                          <a:srgbClr val="000000"/>
                        </a:buClr>
                        <a:buSzPts val="1100"/>
                        <a:buFont typeface="Arial"/>
                        <a:buNone/>
                      </a:pPr>
                      <a:r>
                        <a:rPr lang="es-ES" sz="1100" b="1" u="none" strike="noStrike" cap="none">
                          <a:latin typeface="Calibri"/>
                          <a:ea typeface="Calibri"/>
                          <a:cs typeface="Calibri"/>
                          <a:sym typeface="Calibri"/>
                        </a:rPr>
                        <a:t>5° básico</a:t>
                      </a:r>
                      <a:endParaRPr sz="1100" b="1" u="none" strike="noStrike" cap="none">
                        <a:latin typeface="Calibri"/>
                        <a:ea typeface="Calibri"/>
                        <a:cs typeface="Calibri"/>
                        <a:sym typeface="Calibri"/>
                      </a:endParaRPr>
                    </a:p>
                  </a:txBody>
                  <a:tcPr marL="28575" marR="28575" marT="91425" marB="91425"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s-ES" sz="1200" u="none" strike="noStrike" cap="none">
                          <a:latin typeface="Calibri"/>
                          <a:ea typeface="Calibri"/>
                          <a:cs typeface="Calibri"/>
                          <a:sym typeface="Calibri"/>
                        </a:rPr>
                        <a:t>57%</a:t>
                      </a:r>
                      <a:endParaRPr sz="1200"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s-ES" sz="1200" u="none" strike="noStrike" cap="none">
                          <a:latin typeface="Calibri"/>
                          <a:ea typeface="Calibri"/>
                          <a:cs typeface="Calibri"/>
                          <a:sym typeface="Calibri"/>
                        </a:rPr>
                        <a:t>60%</a:t>
                      </a:r>
                      <a:endParaRPr sz="1200"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93C47D"/>
                    </a:solidFill>
                  </a:tcPr>
                </a:tc>
                <a:tc gridSpan="2" vMerge="1">
                  <a:txBody>
                    <a:bodyPr/>
                    <a:lstStyle/>
                    <a:p>
                      <a:endParaRPr lang="es-CL"/>
                    </a:p>
                  </a:txBody>
                  <a:tcPr/>
                </a:tc>
                <a:tc hMerge="1" vMerge="1">
                  <a:txBody>
                    <a:bodyPr/>
                    <a:lstStyle/>
                    <a:p>
                      <a:endParaRPr lang="es-CL"/>
                    </a:p>
                  </a:txBody>
                  <a:tcPr/>
                </a:tc>
                <a:extLst>
                  <a:ext uri="{0D108BD9-81ED-4DB2-BD59-A6C34878D82A}">
                    <a16:rowId xmlns:a16="http://schemas.microsoft.com/office/drawing/2014/main" val="10005"/>
                  </a:ext>
                </a:extLst>
              </a:tr>
              <a:tr h="267300">
                <a:tc>
                  <a:txBody>
                    <a:bodyPr/>
                    <a:lstStyle/>
                    <a:p>
                      <a:pPr marL="0" marR="0" lvl="0" indent="0" algn="ctr" rtl="0">
                        <a:lnSpc>
                          <a:spcPct val="115000"/>
                        </a:lnSpc>
                        <a:spcBef>
                          <a:spcPts val="0"/>
                        </a:spcBef>
                        <a:spcAft>
                          <a:spcPts val="0"/>
                        </a:spcAft>
                        <a:buClr>
                          <a:srgbClr val="000000"/>
                        </a:buClr>
                        <a:buSzPts val="1100"/>
                        <a:buFont typeface="Arial"/>
                        <a:buNone/>
                      </a:pPr>
                      <a:r>
                        <a:rPr lang="es-ES" sz="1100" b="1" u="none" strike="noStrike" cap="none">
                          <a:latin typeface="Calibri"/>
                          <a:ea typeface="Calibri"/>
                          <a:cs typeface="Calibri"/>
                          <a:sym typeface="Calibri"/>
                        </a:rPr>
                        <a:t>6° básico</a:t>
                      </a:r>
                      <a:endParaRPr sz="1100" b="1" u="none" strike="noStrike" cap="none">
                        <a:latin typeface="Calibri"/>
                        <a:ea typeface="Calibri"/>
                        <a:cs typeface="Calibri"/>
                        <a:sym typeface="Calibri"/>
                      </a:endParaRPr>
                    </a:p>
                  </a:txBody>
                  <a:tcPr marL="28575" marR="28575" marT="91425" marB="91425"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s-ES" sz="1200" u="none" strike="noStrike" cap="none">
                          <a:latin typeface="Calibri"/>
                          <a:ea typeface="Calibri"/>
                          <a:cs typeface="Calibri"/>
                          <a:sym typeface="Calibri"/>
                        </a:rPr>
                        <a:t>73%</a:t>
                      </a:r>
                      <a:endParaRPr sz="1200"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4A86E8"/>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s-ES" sz="1200" u="none" strike="noStrike" cap="none">
                          <a:latin typeface="Calibri"/>
                          <a:ea typeface="Calibri"/>
                          <a:cs typeface="Calibri"/>
                          <a:sym typeface="Calibri"/>
                        </a:rPr>
                        <a:t>68%</a:t>
                      </a:r>
                      <a:endParaRPr sz="1200"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93C47D"/>
                    </a:solidFill>
                  </a:tcPr>
                </a:tc>
                <a:tc gridSpan="2" vMerge="1">
                  <a:txBody>
                    <a:bodyPr/>
                    <a:lstStyle/>
                    <a:p>
                      <a:endParaRPr lang="es-CL"/>
                    </a:p>
                  </a:txBody>
                  <a:tcPr/>
                </a:tc>
                <a:tc hMerge="1" vMerge="1">
                  <a:txBody>
                    <a:bodyPr/>
                    <a:lstStyle/>
                    <a:p>
                      <a:endParaRPr lang="es-CL"/>
                    </a:p>
                  </a:txBody>
                  <a:tcPr/>
                </a:tc>
                <a:extLst>
                  <a:ext uri="{0D108BD9-81ED-4DB2-BD59-A6C34878D82A}">
                    <a16:rowId xmlns:a16="http://schemas.microsoft.com/office/drawing/2014/main" val="10006"/>
                  </a:ext>
                </a:extLst>
              </a:tr>
              <a:tr h="267300">
                <a:tc>
                  <a:txBody>
                    <a:bodyPr/>
                    <a:lstStyle/>
                    <a:p>
                      <a:pPr marL="0" marR="0" lvl="0" indent="0" algn="ctr" rtl="0">
                        <a:lnSpc>
                          <a:spcPct val="115000"/>
                        </a:lnSpc>
                        <a:spcBef>
                          <a:spcPts val="0"/>
                        </a:spcBef>
                        <a:spcAft>
                          <a:spcPts val="0"/>
                        </a:spcAft>
                        <a:buClr>
                          <a:srgbClr val="000000"/>
                        </a:buClr>
                        <a:buSzPts val="1100"/>
                        <a:buFont typeface="Arial"/>
                        <a:buNone/>
                      </a:pPr>
                      <a:r>
                        <a:rPr lang="es-ES" sz="1100" b="1" u="none" strike="noStrike" cap="none">
                          <a:latin typeface="Calibri"/>
                          <a:ea typeface="Calibri"/>
                          <a:cs typeface="Calibri"/>
                          <a:sym typeface="Calibri"/>
                        </a:rPr>
                        <a:t>7° básico</a:t>
                      </a:r>
                      <a:endParaRPr sz="1100" b="1"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s-ES" sz="1200" u="none" strike="noStrike" cap="none">
                          <a:latin typeface="Calibri"/>
                          <a:ea typeface="Calibri"/>
                          <a:cs typeface="Calibri"/>
                          <a:sym typeface="Calibri"/>
                        </a:rPr>
                        <a:t>51%</a:t>
                      </a:r>
                      <a:endParaRPr sz="1200"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s-ES" sz="1200" u="none" strike="noStrike" cap="none">
                          <a:latin typeface="Calibri"/>
                          <a:ea typeface="Calibri"/>
                          <a:cs typeface="Calibri"/>
                          <a:sym typeface="Calibri"/>
                        </a:rPr>
                        <a:t>53%</a:t>
                      </a:r>
                      <a:endParaRPr sz="1200"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D9EAD3"/>
                    </a:solidFill>
                  </a:tcPr>
                </a:tc>
                <a:tc gridSpan="2" vMerge="1">
                  <a:txBody>
                    <a:bodyPr/>
                    <a:lstStyle/>
                    <a:p>
                      <a:endParaRPr lang="es-CL"/>
                    </a:p>
                  </a:txBody>
                  <a:tcPr/>
                </a:tc>
                <a:tc hMerge="1" vMerge="1">
                  <a:txBody>
                    <a:bodyPr/>
                    <a:lstStyle/>
                    <a:p>
                      <a:endParaRPr lang="es-CL"/>
                    </a:p>
                  </a:txBody>
                  <a:tcPr/>
                </a:tc>
                <a:extLst>
                  <a:ext uri="{0D108BD9-81ED-4DB2-BD59-A6C34878D82A}">
                    <a16:rowId xmlns:a16="http://schemas.microsoft.com/office/drawing/2014/main" val="10007"/>
                  </a:ext>
                </a:extLst>
              </a:tr>
              <a:tr h="267300">
                <a:tc>
                  <a:txBody>
                    <a:bodyPr/>
                    <a:lstStyle/>
                    <a:p>
                      <a:pPr marL="0" marR="0" lvl="0" indent="0" algn="ctr" rtl="0">
                        <a:lnSpc>
                          <a:spcPct val="115000"/>
                        </a:lnSpc>
                        <a:spcBef>
                          <a:spcPts val="0"/>
                        </a:spcBef>
                        <a:spcAft>
                          <a:spcPts val="0"/>
                        </a:spcAft>
                        <a:buClr>
                          <a:srgbClr val="000000"/>
                        </a:buClr>
                        <a:buSzPts val="1100"/>
                        <a:buFont typeface="Arial"/>
                        <a:buNone/>
                      </a:pPr>
                      <a:r>
                        <a:rPr lang="es-ES" sz="1100" b="1" u="none" strike="noStrike" cap="none">
                          <a:latin typeface="Calibri"/>
                          <a:ea typeface="Calibri"/>
                          <a:cs typeface="Calibri"/>
                          <a:sym typeface="Calibri"/>
                        </a:rPr>
                        <a:t>I° medio</a:t>
                      </a:r>
                      <a:endParaRPr sz="1100" b="1"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s-ES" sz="1200" u="none" strike="noStrike" cap="none">
                          <a:latin typeface="Calibri"/>
                          <a:ea typeface="Calibri"/>
                          <a:cs typeface="Calibri"/>
                          <a:sym typeface="Calibri"/>
                        </a:rPr>
                        <a:t>57%</a:t>
                      </a:r>
                      <a:endParaRPr sz="1200"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s-ES" sz="1200" u="none" strike="noStrike" cap="none">
                          <a:latin typeface="Calibri"/>
                          <a:ea typeface="Calibri"/>
                          <a:cs typeface="Calibri"/>
                          <a:sym typeface="Calibri"/>
                        </a:rPr>
                        <a:t>63%</a:t>
                      </a:r>
                      <a:endParaRPr sz="1200"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s-ES" sz="1200" u="none" strike="noStrike" cap="none">
                          <a:latin typeface="Calibri"/>
                          <a:ea typeface="Calibri"/>
                          <a:cs typeface="Calibri"/>
                          <a:sym typeface="Calibri"/>
                        </a:rPr>
                        <a:t>41%</a:t>
                      </a:r>
                      <a:endParaRPr sz="1200" u="none" strike="noStrike" cap="none">
                        <a:latin typeface="Calibri"/>
                        <a:ea typeface="Calibri"/>
                        <a:cs typeface="Calibri"/>
                        <a:sym typeface="Calibri"/>
                      </a:endParaRPr>
                    </a:p>
                  </a:txBody>
                  <a:tcPr marL="28575" marR="28575" marT="91425" marB="91425" anchor="b">
                    <a:lnL w="12700" cap="flat" cmpd="sng">
                      <a:solidFill>
                        <a:schemeClr val="dk1"/>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4CCCC"/>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s-ES" sz="1200" u="none" strike="noStrike" cap="none">
                          <a:latin typeface="Calibri"/>
                          <a:ea typeface="Calibri"/>
                          <a:cs typeface="Calibri"/>
                          <a:sym typeface="Calibri"/>
                        </a:rPr>
                        <a:t>50%</a:t>
                      </a:r>
                      <a:endParaRPr sz="1200" u="none" strike="noStrike" cap="none">
                        <a:latin typeface="Calibri"/>
                        <a:ea typeface="Calibri"/>
                        <a:cs typeface="Calibri"/>
                        <a:sym typeface="Calibri"/>
                      </a:endParaRPr>
                    </a:p>
                  </a:txBody>
                  <a:tcPr marL="28575" marR="28575" marT="91425" marB="9142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c63815ee34_2_19"/>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rPr>
              <a:t>RESULTADOS ASTORECA</a:t>
            </a:r>
            <a:br>
              <a:rPr lang="es-ES">
                <a:solidFill>
                  <a:srgbClr val="002060"/>
                </a:solidFill>
                <a:latin typeface="Calibri"/>
                <a:ea typeface="Calibri"/>
                <a:cs typeface="Calibri"/>
                <a:sym typeface="Calibri"/>
              </a:rPr>
            </a:br>
            <a:r>
              <a:rPr lang="es-ES">
                <a:solidFill>
                  <a:srgbClr val="002060"/>
                </a:solidFill>
                <a:latin typeface="Calibri"/>
                <a:ea typeface="Calibri"/>
                <a:cs typeface="Calibri"/>
                <a:sym typeface="Calibri"/>
              </a:rPr>
              <a:t>LENGUAJE Y MATEMÁTICA KÍNDER</a:t>
            </a:r>
            <a:br>
              <a:rPr lang="es-ES"/>
            </a:br>
            <a:br>
              <a:rPr lang="es-ES"/>
            </a:br>
            <a:endParaRPr/>
          </a:p>
        </p:txBody>
      </p:sp>
      <p:pic>
        <p:nvPicPr>
          <p:cNvPr id="175" name="Google Shape;175;g2c63815ee34_2_19"/>
          <p:cNvPicPr preferRelativeResize="0"/>
          <p:nvPr/>
        </p:nvPicPr>
        <p:blipFill rotWithShape="1">
          <a:blip r:embed="rId3">
            <a:alphaModFix/>
          </a:blip>
          <a:srcRect/>
          <a:stretch/>
        </p:blipFill>
        <p:spPr>
          <a:xfrm>
            <a:off x="7597821" y="445019"/>
            <a:ext cx="615457" cy="815595"/>
          </a:xfrm>
          <a:prstGeom prst="rect">
            <a:avLst/>
          </a:prstGeom>
          <a:noFill/>
          <a:ln>
            <a:noFill/>
          </a:ln>
        </p:spPr>
      </p:pic>
      <p:pic>
        <p:nvPicPr>
          <p:cNvPr id="176" name="Google Shape;176;g2c63815ee34_2_19"/>
          <p:cNvPicPr preferRelativeResize="0"/>
          <p:nvPr/>
        </p:nvPicPr>
        <p:blipFill rotWithShape="1">
          <a:blip r:embed="rId4">
            <a:alphaModFix/>
          </a:blip>
          <a:srcRect/>
          <a:stretch/>
        </p:blipFill>
        <p:spPr>
          <a:xfrm>
            <a:off x="416452" y="1663550"/>
            <a:ext cx="8325675" cy="3570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c63815ee34_2_25"/>
          <p:cNvSpPr txBox="1">
            <a:spLocks noGrp="1"/>
          </p:cNvSpPr>
          <p:nvPr>
            <p:ph type="title"/>
          </p:nvPr>
        </p:nvSpPr>
        <p:spPr>
          <a:xfrm>
            <a:off x="713225" y="405611"/>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rPr>
              <a:t>RESULTADOS ASTORECA </a:t>
            </a:r>
            <a:br>
              <a:rPr lang="es-ES">
                <a:solidFill>
                  <a:srgbClr val="002060"/>
                </a:solidFill>
                <a:latin typeface="Calibri"/>
                <a:ea typeface="Calibri"/>
                <a:cs typeface="Calibri"/>
                <a:sym typeface="Calibri"/>
              </a:rPr>
            </a:br>
            <a:r>
              <a:rPr lang="es-ES">
                <a:solidFill>
                  <a:srgbClr val="002060"/>
                </a:solidFill>
                <a:latin typeface="Calibri"/>
                <a:ea typeface="Calibri"/>
                <a:cs typeface="Calibri"/>
                <a:sym typeface="Calibri"/>
              </a:rPr>
              <a:t>MATEMÁTICA 1° Y 2° BÁSICO</a:t>
            </a:r>
            <a:endParaRPr>
              <a:solidFill>
                <a:srgbClr val="002060"/>
              </a:solidFill>
              <a:latin typeface="Calibri"/>
              <a:ea typeface="Calibri"/>
              <a:cs typeface="Calibri"/>
              <a:sym typeface="Calibri"/>
            </a:endParaRPr>
          </a:p>
        </p:txBody>
      </p:sp>
      <p:pic>
        <p:nvPicPr>
          <p:cNvPr id="182" name="Google Shape;182;g2c63815ee34_2_25"/>
          <p:cNvPicPr preferRelativeResize="0"/>
          <p:nvPr/>
        </p:nvPicPr>
        <p:blipFill rotWithShape="1">
          <a:blip r:embed="rId3">
            <a:alphaModFix/>
          </a:blip>
          <a:srcRect/>
          <a:stretch/>
        </p:blipFill>
        <p:spPr>
          <a:xfrm>
            <a:off x="7597821" y="445019"/>
            <a:ext cx="615457" cy="815595"/>
          </a:xfrm>
          <a:prstGeom prst="rect">
            <a:avLst/>
          </a:prstGeom>
          <a:noFill/>
          <a:ln>
            <a:noFill/>
          </a:ln>
        </p:spPr>
      </p:pic>
      <p:pic>
        <p:nvPicPr>
          <p:cNvPr id="183" name="Google Shape;183;g2c63815ee34_2_25"/>
          <p:cNvPicPr preferRelativeResize="0"/>
          <p:nvPr/>
        </p:nvPicPr>
        <p:blipFill rotWithShape="1">
          <a:blip r:embed="rId4">
            <a:alphaModFix/>
          </a:blip>
          <a:srcRect/>
          <a:stretch/>
        </p:blipFill>
        <p:spPr>
          <a:xfrm>
            <a:off x="713225" y="1583875"/>
            <a:ext cx="7834424" cy="3294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c63815ee34_2_3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rPr>
              <a:t>RESULTADOS ASTORECA </a:t>
            </a:r>
            <a:br>
              <a:rPr lang="es-ES">
                <a:solidFill>
                  <a:srgbClr val="002060"/>
                </a:solidFill>
                <a:latin typeface="Calibri"/>
                <a:ea typeface="Calibri"/>
                <a:cs typeface="Calibri"/>
                <a:sym typeface="Calibri"/>
              </a:rPr>
            </a:br>
            <a:r>
              <a:rPr lang="es-ES">
                <a:solidFill>
                  <a:srgbClr val="002060"/>
                </a:solidFill>
                <a:latin typeface="Calibri"/>
                <a:ea typeface="Calibri"/>
                <a:cs typeface="Calibri"/>
                <a:sym typeface="Calibri"/>
              </a:rPr>
              <a:t>MATEMÁTICA 3° Y 4° BÁSICO</a:t>
            </a:r>
            <a:br>
              <a:rPr lang="es-ES"/>
            </a:br>
            <a:endParaRPr/>
          </a:p>
        </p:txBody>
      </p:sp>
      <p:pic>
        <p:nvPicPr>
          <p:cNvPr id="189" name="Google Shape;189;g2c63815ee34_2_31"/>
          <p:cNvPicPr preferRelativeResize="0"/>
          <p:nvPr/>
        </p:nvPicPr>
        <p:blipFill rotWithShape="1">
          <a:blip r:embed="rId3">
            <a:alphaModFix/>
          </a:blip>
          <a:srcRect/>
          <a:stretch/>
        </p:blipFill>
        <p:spPr>
          <a:xfrm>
            <a:off x="7597821" y="445019"/>
            <a:ext cx="615457" cy="815595"/>
          </a:xfrm>
          <a:prstGeom prst="rect">
            <a:avLst/>
          </a:prstGeom>
          <a:noFill/>
          <a:ln>
            <a:noFill/>
          </a:ln>
        </p:spPr>
      </p:pic>
      <p:pic>
        <p:nvPicPr>
          <p:cNvPr id="190" name="Google Shape;190;g2c63815ee34_2_31"/>
          <p:cNvPicPr preferRelativeResize="0"/>
          <p:nvPr/>
        </p:nvPicPr>
        <p:blipFill rotWithShape="1">
          <a:blip r:embed="rId4">
            <a:alphaModFix/>
          </a:blip>
          <a:srcRect/>
          <a:stretch/>
        </p:blipFill>
        <p:spPr>
          <a:xfrm>
            <a:off x="713225" y="1663850"/>
            <a:ext cx="7805249" cy="3176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c63815ee34_2_55"/>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rPr>
              <a:t>RESULTADOS CÁLCULO MENTAL</a:t>
            </a:r>
            <a:br>
              <a:rPr lang="es-ES">
                <a:solidFill>
                  <a:srgbClr val="002060"/>
                </a:solidFill>
                <a:latin typeface="Calibri"/>
                <a:ea typeface="Calibri"/>
                <a:cs typeface="Calibri"/>
                <a:sym typeface="Calibri"/>
              </a:rPr>
            </a:br>
            <a:r>
              <a:rPr lang="es-ES">
                <a:solidFill>
                  <a:srgbClr val="002060"/>
                </a:solidFill>
                <a:latin typeface="Calibri"/>
                <a:ea typeface="Calibri"/>
                <a:cs typeface="Calibri"/>
                <a:sym typeface="Calibri"/>
              </a:rPr>
              <a:t>SUMA Y RESTA</a:t>
            </a:r>
            <a:br>
              <a:rPr lang="es-ES"/>
            </a:br>
            <a:endParaRPr/>
          </a:p>
        </p:txBody>
      </p:sp>
      <p:pic>
        <p:nvPicPr>
          <p:cNvPr id="196" name="Google Shape;196;g2c63815ee34_2_55"/>
          <p:cNvPicPr preferRelativeResize="0"/>
          <p:nvPr/>
        </p:nvPicPr>
        <p:blipFill rotWithShape="1">
          <a:blip r:embed="rId3">
            <a:alphaModFix/>
          </a:blip>
          <a:srcRect/>
          <a:stretch/>
        </p:blipFill>
        <p:spPr>
          <a:xfrm>
            <a:off x="7597821" y="445019"/>
            <a:ext cx="615457" cy="815595"/>
          </a:xfrm>
          <a:prstGeom prst="rect">
            <a:avLst/>
          </a:prstGeom>
          <a:noFill/>
          <a:ln>
            <a:noFill/>
          </a:ln>
        </p:spPr>
      </p:pic>
      <p:pic>
        <p:nvPicPr>
          <p:cNvPr id="197" name="Google Shape;197;g2c63815ee34_2_55"/>
          <p:cNvPicPr preferRelativeResize="0"/>
          <p:nvPr/>
        </p:nvPicPr>
        <p:blipFill rotWithShape="1">
          <a:blip r:embed="rId4">
            <a:alphaModFix/>
          </a:blip>
          <a:srcRect/>
          <a:stretch/>
        </p:blipFill>
        <p:spPr>
          <a:xfrm>
            <a:off x="713225" y="1759386"/>
            <a:ext cx="6884596" cy="1341067"/>
          </a:xfrm>
          <a:prstGeom prst="rect">
            <a:avLst/>
          </a:prstGeom>
          <a:noFill/>
          <a:ln>
            <a:noFill/>
          </a:ln>
        </p:spPr>
      </p:pic>
      <p:pic>
        <p:nvPicPr>
          <p:cNvPr id="198" name="Google Shape;198;g2c63815ee34_2_55"/>
          <p:cNvPicPr preferRelativeResize="0"/>
          <p:nvPr/>
        </p:nvPicPr>
        <p:blipFill rotWithShape="1">
          <a:blip r:embed="rId5">
            <a:alphaModFix/>
          </a:blip>
          <a:srcRect/>
          <a:stretch/>
        </p:blipFill>
        <p:spPr>
          <a:xfrm>
            <a:off x="713225" y="3343343"/>
            <a:ext cx="6884596" cy="135513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c63815ee34_2_6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rPr>
              <a:t>RESULTADOS CÁLCULO MENTAL</a:t>
            </a:r>
            <a:br>
              <a:rPr lang="es-ES">
                <a:solidFill>
                  <a:srgbClr val="002060"/>
                </a:solidFill>
                <a:latin typeface="Calibri"/>
                <a:ea typeface="Calibri"/>
                <a:cs typeface="Calibri"/>
                <a:sym typeface="Calibri"/>
              </a:rPr>
            </a:br>
            <a:r>
              <a:rPr lang="es-ES">
                <a:solidFill>
                  <a:srgbClr val="002060"/>
                </a:solidFill>
                <a:latin typeface="Calibri"/>
                <a:ea typeface="Calibri"/>
                <a:cs typeface="Calibri"/>
                <a:sym typeface="Calibri"/>
              </a:rPr>
              <a:t>MULTIPLICACIÓN</a:t>
            </a:r>
            <a:br>
              <a:rPr lang="es-ES"/>
            </a:br>
            <a:endParaRPr/>
          </a:p>
        </p:txBody>
      </p:sp>
      <p:pic>
        <p:nvPicPr>
          <p:cNvPr id="204" name="Google Shape;204;g2c63815ee34_2_61"/>
          <p:cNvPicPr preferRelativeResize="0"/>
          <p:nvPr/>
        </p:nvPicPr>
        <p:blipFill rotWithShape="1">
          <a:blip r:embed="rId3">
            <a:alphaModFix/>
          </a:blip>
          <a:srcRect/>
          <a:stretch/>
        </p:blipFill>
        <p:spPr>
          <a:xfrm>
            <a:off x="7597821" y="445019"/>
            <a:ext cx="615457" cy="815595"/>
          </a:xfrm>
          <a:prstGeom prst="rect">
            <a:avLst/>
          </a:prstGeom>
          <a:noFill/>
          <a:ln>
            <a:noFill/>
          </a:ln>
        </p:spPr>
      </p:pic>
      <p:graphicFrame>
        <p:nvGraphicFramePr>
          <p:cNvPr id="205" name="Google Shape;205;g2c63815ee34_2_61"/>
          <p:cNvGraphicFramePr/>
          <p:nvPr/>
        </p:nvGraphicFramePr>
        <p:xfrm>
          <a:off x="713224" y="1897329"/>
          <a:ext cx="3000000" cy="3000000"/>
        </p:xfrm>
        <a:graphic>
          <a:graphicData uri="http://schemas.openxmlformats.org/drawingml/2006/table">
            <a:tbl>
              <a:tblPr>
                <a:noFill/>
                <a:tableStyleId>{B59B632D-1211-4ED6-9404-1436CA9EDD52}</a:tableStyleId>
              </a:tblPr>
              <a:tblGrid>
                <a:gridCol w="1147425">
                  <a:extLst>
                    <a:ext uri="{9D8B030D-6E8A-4147-A177-3AD203B41FA5}">
                      <a16:colId xmlns:a16="http://schemas.microsoft.com/office/drawing/2014/main" val="20000"/>
                    </a:ext>
                  </a:extLst>
                </a:gridCol>
                <a:gridCol w="1147425">
                  <a:extLst>
                    <a:ext uri="{9D8B030D-6E8A-4147-A177-3AD203B41FA5}">
                      <a16:colId xmlns:a16="http://schemas.microsoft.com/office/drawing/2014/main" val="20001"/>
                    </a:ext>
                  </a:extLst>
                </a:gridCol>
                <a:gridCol w="1147425">
                  <a:extLst>
                    <a:ext uri="{9D8B030D-6E8A-4147-A177-3AD203B41FA5}">
                      <a16:colId xmlns:a16="http://schemas.microsoft.com/office/drawing/2014/main" val="20002"/>
                    </a:ext>
                  </a:extLst>
                </a:gridCol>
                <a:gridCol w="1147425">
                  <a:extLst>
                    <a:ext uri="{9D8B030D-6E8A-4147-A177-3AD203B41FA5}">
                      <a16:colId xmlns:a16="http://schemas.microsoft.com/office/drawing/2014/main" val="20003"/>
                    </a:ext>
                  </a:extLst>
                </a:gridCol>
                <a:gridCol w="1147425">
                  <a:extLst>
                    <a:ext uri="{9D8B030D-6E8A-4147-A177-3AD203B41FA5}">
                      <a16:colId xmlns:a16="http://schemas.microsoft.com/office/drawing/2014/main" val="20004"/>
                    </a:ext>
                  </a:extLst>
                </a:gridCol>
                <a:gridCol w="1147425">
                  <a:extLst>
                    <a:ext uri="{9D8B030D-6E8A-4147-A177-3AD203B41FA5}">
                      <a16:colId xmlns:a16="http://schemas.microsoft.com/office/drawing/2014/main" val="20005"/>
                    </a:ext>
                  </a:extLst>
                </a:gridCol>
              </a:tblGrid>
              <a:tr h="302475">
                <a:tc gridSpan="6">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solidFill>
                            <a:srgbClr val="342E22"/>
                          </a:solidFill>
                        </a:rPr>
                        <a:t>MAYO 2025</a:t>
                      </a:r>
                      <a:endParaRPr sz="1400" u="none" strike="noStrike" cap="none"/>
                    </a:p>
                  </a:txBody>
                  <a:tcPr marL="28575" marR="28575"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02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342E22"/>
                        </a:solidFill>
                      </a:endParaRPr>
                    </a:p>
                  </a:txBody>
                  <a:tcPr marL="28575" marR="28575" marT="0" marB="0" anchor="ctr">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solidFill>
                            <a:srgbClr val="342E22"/>
                          </a:solidFill>
                        </a:rPr>
                        <a:t>4º básico</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solidFill>
                            <a:srgbClr val="342E22"/>
                          </a:solidFill>
                        </a:rPr>
                        <a:t>5° básico</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solidFill>
                            <a:srgbClr val="342E22"/>
                          </a:solidFill>
                        </a:rPr>
                        <a:t>6° básico</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solidFill>
                            <a:srgbClr val="342E22"/>
                          </a:solidFill>
                        </a:rPr>
                        <a:t>7° básico</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solidFill>
                            <a:srgbClr val="342E22"/>
                          </a:solidFill>
                        </a:rPr>
                        <a:t>8° básico</a:t>
                      </a:r>
                      <a:endParaRPr sz="1400" u="none" strike="noStrike" cap="none"/>
                    </a:p>
                  </a:txBody>
                  <a:tcPr marL="28575" marR="28575" marT="0" marB="0" anchor="ctr">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302475">
                <a:tc>
                  <a:txBody>
                    <a:bodyPr/>
                    <a:lstStyle/>
                    <a:p>
                      <a:pPr marL="0" marR="0" lvl="0" indent="0" algn="ctr" rtl="0">
                        <a:lnSpc>
                          <a:spcPct val="100000"/>
                        </a:lnSpc>
                        <a:spcBef>
                          <a:spcPts val="0"/>
                        </a:spcBef>
                        <a:spcAft>
                          <a:spcPts val="0"/>
                        </a:spcAft>
                        <a:buClr>
                          <a:srgbClr val="000000"/>
                        </a:buClr>
                        <a:buSzPts val="900"/>
                        <a:buFont typeface="Arial"/>
                        <a:buNone/>
                      </a:pPr>
                      <a:r>
                        <a:rPr lang="es-ES" sz="900" b="1" u="none" strike="noStrike" cap="none">
                          <a:solidFill>
                            <a:srgbClr val="342E22"/>
                          </a:solidFill>
                        </a:rPr>
                        <a:t>Bajo lo esperado</a:t>
                      </a:r>
                      <a:endParaRPr sz="1400" u="none" strike="noStrike" cap="none"/>
                    </a:p>
                  </a:txBody>
                  <a:tcPr marL="28575" marR="28575" marT="0" marB="0" anchor="ctr">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342E22"/>
                          </a:solidFill>
                        </a:rPr>
                        <a:t>16,2</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342E22"/>
                          </a:solidFill>
                        </a:rPr>
                        <a:t>24,0</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342E22"/>
                          </a:solidFill>
                        </a:rPr>
                        <a:t>18,6</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342E22"/>
                          </a:solidFill>
                        </a:rPr>
                        <a:t>9,8</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342E22"/>
                          </a:solidFill>
                        </a:rPr>
                        <a:t>13,6</a:t>
                      </a:r>
                      <a:endParaRPr sz="1400" u="none" strike="noStrike" cap="none"/>
                    </a:p>
                  </a:txBody>
                  <a:tcPr marL="28575" marR="28575" marT="0" marB="0" anchor="ctr">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302475">
                <a:tc>
                  <a:txBody>
                    <a:bodyPr/>
                    <a:lstStyle/>
                    <a:p>
                      <a:pPr marL="0" marR="0" lvl="0" indent="0" algn="ctr" rtl="0">
                        <a:lnSpc>
                          <a:spcPct val="100000"/>
                        </a:lnSpc>
                        <a:spcBef>
                          <a:spcPts val="0"/>
                        </a:spcBef>
                        <a:spcAft>
                          <a:spcPts val="0"/>
                        </a:spcAft>
                        <a:buClr>
                          <a:srgbClr val="000000"/>
                        </a:buClr>
                        <a:buSzPts val="900"/>
                        <a:buFont typeface="Arial"/>
                        <a:buNone/>
                      </a:pPr>
                      <a:r>
                        <a:rPr lang="es-ES" sz="900" b="1" u="none" strike="noStrike" cap="none">
                          <a:solidFill>
                            <a:srgbClr val="342E22"/>
                          </a:solidFill>
                        </a:rPr>
                        <a:t>Adecuado</a:t>
                      </a:r>
                      <a:endParaRPr sz="1400" u="none" strike="noStrike" cap="none"/>
                    </a:p>
                  </a:txBody>
                  <a:tcPr marL="28575" marR="28575" marT="0" marB="0" anchor="ctr">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342E22"/>
                          </a:solidFill>
                        </a:rPr>
                        <a:t>83,8</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342E22"/>
                          </a:solidFill>
                        </a:rPr>
                        <a:t>76,0</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342E22"/>
                          </a:solidFill>
                        </a:rPr>
                        <a:t>81,4</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342E22"/>
                          </a:solidFill>
                        </a:rPr>
                        <a:t>90,2</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342E22"/>
                          </a:solidFill>
                        </a:rPr>
                        <a:t>86,4</a:t>
                      </a:r>
                      <a:endParaRPr sz="1400" u="none" strike="noStrike" cap="none"/>
                    </a:p>
                  </a:txBody>
                  <a:tcPr marL="28575" marR="28575" marT="0" marB="0" anchor="ctr">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extLst>
                  <a:ext uri="{0D108BD9-81ED-4DB2-BD59-A6C34878D82A}">
                    <a16:rowId xmlns:a16="http://schemas.microsoft.com/office/drawing/2014/main" val="10003"/>
                  </a:ext>
                </a:extLst>
              </a:tr>
              <a:tr h="302475">
                <a:tc gridSpan="6">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solidFill>
                            <a:srgbClr val="342E22"/>
                          </a:solidFill>
                        </a:rPr>
                        <a:t>OCTUBRE 2025</a:t>
                      </a:r>
                      <a:endParaRPr sz="1400" u="none" strike="noStrike" cap="none"/>
                    </a:p>
                  </a:txBody>
                  <a:tcPr marL="28575" marR="28575"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4"/>
                  </a:ext>
                </a:extLst>
              </a:tr>
              <a:tr h="302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342E22"/>
                        </a:solidFill>
                      </a:endParaRPr>
                    </a:p>
                  </a:txBody>
                  <a:tcPr marL="28575" marR="28575" marT="0" marB="0" anchor="ctr">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solidFill>
                            <a:srgbClr val="342E22"/>
                          </a:solidFill>
                        </a:rPr>
                        <a:t>4º básico</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solidFill>
                            <a:srgbClr val="342E22"/>
                          </a:solidFill>
                        </a:rPr>
                        <a:t>5° básico</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solidFill>
                            <a:srgbClr val="342E22"/>
                          </a:solidFill>
                        </a:rPr>
                        <a:t>6° básico</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solidFill>
                            <a:srgbClr val="342E22"/>
                          </a:solidFill>
                        </a:rPr>
                        <a:t>7° básico</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solidFill>
                            <a:srgbClr val="342E22"/>
                          </a:solidFill>
                        </a:rPr>
                        <a:t>8° básico</a:t>
                      </a:r>
                      <a:endParaRPr sz="1400" u="none" strike="noStrike" cap="none"/>
                    </a:p>
                  </a:txBody>
                  <a:tcPr marL="28575" marR="28575" marT="0" marB="0" anchor="ctr">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364600">
                <a:tc>
                  <a:txBody>
                    <a:bodyPr/>
                    <a:lstStyle/>
                    <a:p>
                      <a:pPr marL="0" marR="0" lvl="0" indent="0" algn="ctr" rtl="0">
                        <a:lnSpc>
                          <a:spcPct val="100000"/>
                        </a:lnSpc>
                        <a:spcBef>
                          <a:spcPts val="0"/>
                        </a:spcBef>
                        <a:spcAft>
                          <a:spcPts val="0"/>
                        </a:spcAft>
                        <a:buClr>
                          <a:srgbClr val="000000"/>
                        </a:buClr>
                        <a:buSzPts val="900"/>
                        <a:buFont typeface="Arial"/>
                        <a:buNone/>
                      </a:pPr>
                      <a:r>
                        <a:rPr lang="es-ES" sz="900" b="1" u="none" strike="noStrike" cap="none">
                          <a:solidFill>
                            <a:srgbClr val="342E22"/>
                          </a:solidFill>
                        </a:rPr>
                        <a:t>Bajo lo esperado</a:t>
                      </a:r>
                      <a:endParaRPr sz="1400" u="none" strike="noStrike" cap="none"/>
                    </a:p>
                  </a:txBody>
                  <a:tcPr marL="28575" marR="28575" marT="0" marB="0" anchor="ctr">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342E22"/>
                          </a:solidFill>
                        </a:rPr>
                        <a:t>15,6</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342E22"/>
                          </a:solidFill>
                        </a:rPr>
                        <a:t>26,3</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342E22"/>
                          </a:solidFill>
                        </a:rPr>
                        <a:t>18,5</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342E22"/>
                          </a:solidFill>
                        </a:rPr>
                        <a:t>10,2</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342E22"/>
                          </a:solidFill>
                        </a:rPr>
                        <a:t>11,7</a:t>
                      </a:r>
                      <a:endParaRPr sz="1400" u="none" strike="noStrike" cap="none"/>
                    </a:p>
                  </a:txBody>
                  <a:tcPr marL="28575" marR="28575" marT="0" marB="0" anchor="ctr">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432125">
                <a:tc>
                  <a:txBody>
                    <a:bodyPr/>
                    <a:lstStyle/>
                    <a:p>
                      <a:pPr marL="0" marR="0" lvl="0" indent="0" algn="ctr" rtl="0">
                        <a:lnSpc>
                          <a:spcPct val="100000"/>
                        </a:lnSpc>
                        <a:spcBef>
                          <a:spcPts val="0"/>
                        </a:spcBef>
                        <a:spcAft>
                          <a:spcPts val="0"/>
                        </a:spcAft>
                        <a:buClr>
                          <a:srgbClr val="000000"/>
                        </a:buClr>
                        <a:buSzPts val="900"/>
                        <a:buFont typeface="Arial"/>
                        <a:buNone/>
                      </a:pPr>
                      <a:r>
                        <a:rPr lang="es-ES" sz="900" b="1" u="none" strike="noStrike" cap="none">
                          <a:solidFill>
                            <a:srgbClr val="342E22"/>
                          </a:solidFill>
                        </a:rPr>
                        <a:t>Adecuado</a:t>
                      </a:r>
                      <a:endParaRPr sz="1400" u="none" strike="noStrike" cap="none"/>
                    </a:p>
                  </a:txBody>
                  <a:tcPr marL="28575" marR="28575" marT="0" marB="0" anchor="ctr">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342E22"/>
                          </a:solidFill>
                        </a:rPr>
                        <a:t>84,4</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342E22"/>
                          </a:solidFill>
                        </a:rPr>
                        <a:t>73,7</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342E22"/>
                          </a:solidFill>
                        </a:rPr>
                        <a:t>81,5</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342E22"/>
                          </a:solidFill>
                        </a:rPr>
                        <a:t>89,8</a:t>
                      </a:r>
                      <a:endParaRPr sz="1400" u="none" strike="noStrike" cap="none"/>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rgbClr val="342E22"/>
                          </a:solidFill>
                        </a:rPr>
                        <a:t>88,3</a:t>
                      </a:r>
                      <a:endParaRPr sz="1400" u="none" strike="noStrike" cap="none"/>
                    </a:p>
                  </a:txBody>
                  <a:tcPr marL="28575" marR="28575" marT="0" marB="0" anchor="ctr">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c63815ee34_2_67"/>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rPr>
              <a:t>RESULTADOS VELOCIDAD LECTORA</a:t>
            </a:r>
            <a:endParaRPr>
              <a:solidFill>
                <a:srgbClr val="002060"/>
              </a:solidFill>
              <a:latin typeface="Calibri"/>
              <a:ea typeface="Calibri"/>
              <a:cs typeface="Calibri"/>
              <a:sym typeface="Calibri"/>
            </a:endParaRPr>
          </a:p>
        </p:txBody>
      </p:sp>
      <p:pic>
        <p:nvPicPr>
          <p:cNvPr id="211" name="Google Shape;211;g2c63815ee34_2_67"/>
          <p:cNvPicPr preferRelativeResize="0"/>
          <p:nvPr/>
        </p:nvPicPr>
        <p:blipFill rotWithShape="1">
          <a:blip r:embed="rId3">
            <a:alphaModFix/>
          </a:blip>
          <a:srcRect/>
          <a:stretch/>
        </p:blipFill>
        <p:spPr>
          <a:xfrm>
            <a:off x="7597821" y="445019"/>
            <a:ext cx="615457" cy="815595"/>
          </a:xfrm>
          <a:prstGeom prst="rect">
            <a:avLst/>
          </a:prstGeom>
          <a:noFill/>
          <a:ln>
            <a:noFill/>
          </a:ln>
        </p:spPr>
      </p:pic>
      <p:graphicFrame>
        <p:nvGraphicFramePr>
          <p:cNvPr id="212" name="Google Shape;212;g2c63815ee34_2_67"/>
          <p:cNvGraphicFramePr/>
          <p:nvPr/>
        </p:nvGraphicFramePr>
        <p:xfrm>
          <a:off x="713225" y="1761870"/>
          <a:ext cx="3000000" cy="3000000"/>
        </p:xfrm>
        <a:graphic>
          <a:graphicData uri="http://schemas.openxmlformats.org/drawingml/2006/table">
            <a:tbl>
              <a:tblPr>
                <a:noFill/>
                <a:tableStyleId>{B59B632D-1211-4ED6-9404-1436CA9EDD52}</a:tableStyleId>
              </a:tblPr>
              <a:tblGrid>
                <a:gridCol w="860575">
                  <a:extLst>
                    <a:ext uri="{9D8B030D-6E8A-4147-A177-3AD203B41FA5}">
                      <a16:colId xmlns:a16="http://schemas.microsoft.com/office/drawing/2014/main" val="20000"/>
                    </a:ext>
                  </a:extLst>
                </a:gridCol>
                <a:gridCol w="860575">
                  <a:extLst>
                    <a:ext uri="{9D8B030D-6E8A-4147-A177-3AD203B41FA5}">
                      <a16:colId xmlns:a16="http://schemas.microsoft.com/office/drawing/2014/main" val="20001"/>
                    </a:ext>
                  </a:extLst>
                </a:gridCol>
                <a:gridCol w="860575">
                  <a:extLst>
                    <a:ext uri="{9D8B030D-6E8A-4147-A177-3AD203B41FA5}">
                      <a16:colId xmlns:a16="http://schemas.microsoft.com/office/drawing/2014/main" val="20002"/>
                    </a:ext>
                  </a:extLst>
                </a:gridCol>
                <a:gridCol w="860575">
                  <a:extLst>
                    <a:ext uri="{9D8B030D-6E8A-4147-A177-3AD203B41FA5}">
                      <a16:colId xmlns:a16="http://schemas.microsoft.com/office/drawing/2014/main" val="20003"/>
                    </a:ext>
                  </a:extLst>
                </a:gridCol>
                <a:gridCol w="860575">
                  <a:extLst>
                    <a:ext uri="{9D8B030D-6E8A-4147-A177-3AD203B41FA5}">
                      <a16:colId xmlns:a16="http://schemas.microsoft.com/office/drawing/2014/main" val="20004"/>
                    </a:ext>
                  </a:extLst>
                </a:gridCol>
                <a:gridCol w="860575">
                  <a:extLst>
                    <a:ext uri="{9D8B030D-6E8A-4147-A177-3AD203B41FA5}">
                      <a16:colId xmlns:a16="http://schemas.microsoft.com/office/drawing/2014/main" val="20005"/>
                    </a:ext>
                  </a:extLst>
                </a:gridCol>
                <a:gridCol w="860575">
                  <a:extLst>
                    <a:ext uri="{9D8B030D-6E8A-4147-A177-3AD203B41FA5}">
                      <a16:colId xmlns:a16="http://schemas.microsoft.com/office/drawing/2014/main" val="20006"/>
                    </a:ext>
                  </a:extLst>
                </a:gridCol>
                <a:gridCol w="860575">
                  <a:extLst>
                    <a:ext uri="{9D8B030D-6E8A-4147-A177-3AD203B41FA5}">
                      <a16:colId xmlns:a16="http://schemas.microsoft.com/office/drawing/2014/main" val="20007"/>
                    </a:ext>
                  </a:extLst>
                </a:gridCol>
              </a:tblGrid>
              <a:tr h="234200">
                <a:tc gridSpan="8">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ABRIL  2025</a:t>
                      </a:r>
                      <a:endParaRPr sz="1400" u="none" strike="noStrike" cap="none"/>
                    </a:p>
                  </a:txBody>
                  <a:tcPr marL="28575" marR="28575"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00"/>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234200">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rgbClr val="342E22"/>
                        </a:solidFill>
                      </a:endParaRPr>
                    </a:p>
                  </a:txBody>
                  <a:tcPr marL="28575" marR="28575" marT="0" marB="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2º básico</a:t>
                      </a:r>
                      <a:endParaRPr sz="1400" b="1"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3º básico</a:t>
                      </a:r>
                      <a:endParaRPr sz="1400" b="1"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4º básico</a:t>
                      </a:r>
                      <a:endParaRPr sz="1400" b="1"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5° básico</a:t>
                      </a:r>
                      <a:endParaRPr sz="1400" b="1"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6° básico</a:t>
                      </a:r>
                      <a:endParaRPr sz="1400" b="1"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7° básico</a:t>
                      </a:r>
                      <a:endParaRPr sz="1400" b="1"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8° básico</a:t>
                      </a:r>
                      <a:endParaRPr sz="1400" b="1" u="none" strike="noStrike" cap="none"/>
                    </a:p>
                  </a:txBody>
                  <a:tcPr marL="28575" marR="28575" marT="0" marB="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89850">
                <a:tc>
                  <a:txBody>
                    <a:bodyPr/>
                    <a:lstStyle/>
                    <a:p>
                      <a:pPr marL="0" marR="0" lvl="0" indent="0" algn="ctr" rtl="0">
                        <a:lnSpc>
                          <a:spcPct val="100000"/>
                        </a:lnSpc>
                        <a:spcBef>
                          <a:spcPts val="0"/>
                        </a:spcBef>
                        <a:spcAft>
                          <a:spcPts val="0"/>
                        </a:spcAft>
                        <a:buClr>
                          <a:srgbClr val="000000"/>
                        </a:buClr>
                        <a:buSzPts val="700"/>
                        <a:buFont typeface="Arial"/>
                        <a:buNone/>
                      </a:pPr>
                      <a:r>
                        <a:rPr lang="es-ES" sz="800" b="1" u="none" strike="noStrike" cap="none">
                          <a:solidFill>
                            <a:srgbClr val="342E22"/>
                          </a:solidFill>
                        </a:rPr>
                        <a:t>Bajo lo esperado</a:t>
                      </a:r>
                      <a:endParaRPr sz="1500" u="none" strike="noStrike" cap="none"/>
                    </a:p>
                  </a:txBody>
                  <a:tcPr marL="28575" marR="28575" marT="0" marB="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30,2</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27,6</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5,2</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30,9</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20,0</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50,7</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40,1</a:t>
                      </a:r>
                      <a:endParaRPr sz="1400" u="none" strike="noStrike" cap="none"/>
                    </a:p>
                  </a:txBody>
                  <a:tcPr marL="28575" marR="28575" marT="0" marB="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34200">
                <a:tc>
                  <a:txBody>
                    <a:bodyPr/>
                    <a:lstStyle/>
                    <a:p>
                      <a:pPr marL="0" marR="0" lvl="0" indent="0" algn="ctr" rtl="0">
                        <a:lnSpc>
                          <a:spcPct val="100000"/>
                        </a:lnSpc>
                        <a:spcBef>
                          <a:spcPts val="0"/>
                        </a:spcBef>
                        <a:spcAft>
                          <a:spcPts val="0"/>
                        </a:spcAft>
                        <a:buClr>
                          <a:srgbClr val="000000"/>
                        </a:buClr>
                        <a:buSzPts val="700"/>
                        <a:buFont typeface="Arial"/>
                        <a:buNone/>
                      </a:pPr>
                      <a:r>
                        <a:rPr lang="es-ES" sz="800" b="1" u="none" strike="noStrike" cap="none">
                          <a:solidFill>
                            <a:srgbClr val="342E22"/>
                          </a:solidFill>
                        </a:rPr>
                        <a:t>Adecuado</a:t>
                      </a:r>
                      <a:endParaRPr sz="1500" u="none" strike="noStrike" cap="none"/>
                    </a:p>
                  </a:txBody>
                  <a:tcPr marL="28575" marR="28575" marT="0" marB="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69,8</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72,4</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94,8</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69,1</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80,0</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49,3</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59,9</a:t>
                      </a:r>
                      <a:endParaRPr sz="1400" u="none" strike="noStrike" cap="none"/>
                    </a:p>
                  </a:txBody>
                  <a:tcPr marL="28575" marR="28575" marT="0" marB="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55475">
                <a:tc gridSpan="8">
                  <a:txBody>
                    <a:bodyPr/>
                    <a:lstStyle/>
                    <a:p>
                      <a:pPr marL="0" marR="0" lvl="0" indent="0" algn="ctr" rtl="0">
                        <a:lnSpc>
                          <a:spcPct val="100000"/>
                        </a:lnSpc>
                        <a:spcBef>
                          <a:spcPts val="0"/>
                        </a:spcBef>
                        <a:spcAft>
                          <a:spcPts val="0"/>
                        </a:spcAft>
                        <a:buClr>
                          <a:srgbClr val="000000"/>
                        </a:buClr>
                        <a:buSzPts val="1100"/>
                        <a:buFont typeface="Arial"/>
                        <a:buNone/>
                      </a:pPr>
                      <a:r>
                        <a:rPr lang="es-ES" sz="1200" b="1" u="none" strike="noStrike" cap="none">
                          <a:solidFill>
                            <a:srgbClr val="342E22"/>
                          </a:solidFill>
                        </a:rPr>
                        <a:t>AGOSTO 2025</a:t>
                      </a:r>
                      <a:endParaRPr sz="1500" u="none" strike="noStrike" cap="none"/>
                    </a:p>
                  </a:txBody>
                  <a:tcPr marL="28575" marR="28575"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00"/>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4"/>
                  </a:ext>
                </a:extLst>
              </a:tr>
              <a:tr h="255475">
                <a:tc>
                  <a:txBody>
                    <a:bodyPr/>
                    <a:lstStyle/>
                    <a:p>
                      <a:pPr marL="0" marR="0" lvl="0" indent="0" algn="l" rtl="0">
                        <a:lnSpc>
                          <a:spcPct val="100000"/>
                        </a:lnSpc>
                        <a:spcBef>
                          <a:spcPts val="0"/>
                        </a:spcBef>
                        <a:spcAft>
                          <a:spcPts val="0"/>
                        </a:spcAft>
                        <a:buClr>
                          <a:srgbClr val="000000"/>
                        </a:buClr>
                        <a:buSzPts val="1100"/>
                        <a:buFont typeface="Arial"/>
                        <a:buNone/>
                      </a:pPr>
                      <a:endParaRPr sz="1200" b="1" u="none" strike="noStrike" cap="none">
                        <a:solidFill>
                          <a:srgbClr val="342E22"/>
                        </a:solidFill>
                      </a:endParaRPr>
                    </a:p>
                  </a:txBody>
                  <a:tcPr marL="28575" marR="28575" marT="0" marB="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2º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3º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4º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5°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6°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7°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8°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89850">
                <a:tc>
                  <a:txBody>
                    <a:bodyPr/>
                    <a:lstStyle/>
                    <a:p>
                      <a:pPr marL="0" marR="0" lvl="0" indent="0" algn="ctr" rtl="0">
                        <a:lnSpc>
                          <a:spcPct val="100000"/>
                        </a:lnSpc>
                        <a:spcBef>
                          <a:spcPts val="0"/>
                        </a:spcBef>
                        <a:spcAft>
                          <a:spcPts val="0"/>
                        </a:spcAft>
                        <a:buClr>
                          <a:srgbClr val="000000"/>
                        </a:buClr>
                        <a:buSzPts val="700"/>
                        <a:buFont typeface="Arial"/>
                        <a:buNone/>
                      </a:pPr>
                      <a:r>
                        <a:rPr lang="es-ES" sz="800" b="1" u="none" strike="noStrike" cap="none">
                          <a:solidFill>
                            <a:srgbClr val="342E22"/>
                          </a:solidFill>
                        </a:rPr>
                        <a:t>Bajo lo esperado</a:t>
                      </a:r>
                      <a:endParaRPr sz="1500" u="none" strike="noStrike" cap="none"/>
                    </a:p>
                  </a:txBody>
                  <a:tcPr marL="28575" marR="28575" marT="0" marB="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27,3</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10,5</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6,6</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24,0</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28,9</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17,4</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40,4</a:t>
                      </a:r>
                      <a:endParaRPr sz="1400" u="none" strike="noStrike" cap="none"/>
                    </a:p>
                  </a:txBody>
                  <a:tcPr marL="28575" marR="28575" marT="0" marB="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34200">
                <a:tc>
                  <a:txBody>
                    <a:bodyPr/>
                    <a:lstStyle/>
                    <a:p>
                      <a:pPr marL="0" marR="0" lvl="0" indent="0" algn="ctr" rtl="0">
                        <a:lnSpc>
                          <a:spcPct val="100000"/>
                        </a:lnSpc>
                        <a:spcBef>
                          <a:spcPts val="0"/>
                        </a:spcBef>
                        <a:spcAft>
                          <a:spcPts val="0"/>
                        </a:spcAft>
                        <a:buClr>
                          <a:srgbClr val="000000"/>
                        </a:buClr>
                        <a:buSzPts val="700"/>
                        <a:buFont typeface="Arial"/>
                        <a:buNone/>
                      </a:pPr>
                      <a:r>
                        <a:rPr lang="es-ES" sz="800" b="1" u="none" strike="noStrike" cap="none">
                          <a:solidFill>
                            <a:srgbClr val="342E22"/>
                          </a:solidFill>
                        </a:rPr>
                        <a:t>Adecuado</a:t>
                      </a:r>
                      <a:endParaRPr sz="1500" u="none" strike="noStrike" cap="none"/>
                    </a:p>
                  </a:txBody>
                  <a:tcPr marL="28575" marR="28575" marT="0" marB="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72,7</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89,5</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93,4</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76,0</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71,1</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82,6</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59,6</a:t>
                      </a:r>
                      <a:endParaRPr sz="1400" u="none" strike="noStrike" cap="none"/>
                    </a:p>
                  </a:txBody>
                  <a:tcPr marL="28575" marR="28575" marT="0" marB="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55475">
                <a:tc gridSpan="8">
                  <a:txBody>
                    <a:bodyPr/>
                    <a:lstStyle/>
                    <a:p>
                      <a:pPr marL="0" marR="0" lvl="0" indent="0" algn="ctr" rtl="0">
                        <a:lnSpc>
                          <a:spcPct val="100000"/>
                        </a:lnSpc>
                        <a:spcBef>
                          <a:spcPts val="0"/>
                        </a:spcBef>
                        <a:spcAft>
                          <a:spcPts val="0"/>
                        </a:spcAft>
                        <a:buClr>
                          <a:srgbClr val="000000"/>
                        </a:buClr>
                        <a:buSzPts val="1100"/>
                        <a:buFont typeface="Arial"/>
                        <a:buNone/>
                      </a:pPr>
                      <a:r>
                        <a:rPr lang="es-ES" sz="1200" b="1" u="none" strike="noStrike" cap="none">
                          <a:solidFill>
                            <a:srgbClr val="342E22"/>
                          </a:solidFill>
                        </a:rPr>
                        <a:t>NOVIEMBRE 2025</a:t>
                      </a:r>
                      <a:endParaRPr sz="1500" u="none" strike="noStrike" cap="none"/>
                    </a:p>
                  </a:txBody>
                  <a:tcPr marL="28575" marR="28575"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00"/>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8"/>
                  </a:ext>
                </a:extLst>
              </a:tr>
              <a:tr h="255475">
                <a:tc>
                  <a:txBody>
                    <a:bodyPr/>
                    <a:lstStyle/>
                    <a:p>
                      <a:pPr marL="0" marR="0" lvl="0" indent="0" algn="l" rtl="0">
                        <a:lnSpc>
                          <a:spcPct val="100000"/>
                        </a:lnSpc>
                        <a:spcBef>
                          <a:spcPts val="0"/>
                        </a:spcBef>
                        <a:spcAft>
                          <a:spcPts val="0"/>
                        </a:spcAft>
                        <a:buClr>
                          <a:srgbClr val="000000"/>
                        </a:buClr>
                        <a:buSzPts val="1100"/>
                        <a:buFont typeface="Arial"/>
                        <a:buNone/>
                      </a:pPr>
                      <a:endParaRPr sz="1200" b="1" u="none" strike="noStrike" cap="none">
                        <a:solidFill>
                          <a:srgbClr val="342E22"/>
                        </a:solidFill>
                      </a:endParaRPr>
                    </a:p>
                  </a:txBody>
                  <a:tcPr marL="28575" marR="28575" marT="0" marB="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2º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3º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4º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5°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6°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7°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8°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89850">
                <a:tc>
                  <a:txBody>
                    <a:bodyPr/>
                    <a:lstStyle/>
                    <a:p>
                      <a:pPr marL="0" marR="0" lvl="0" indent="0" algn="ctr" rtl="0">
                        <a:lnSpc>
                          <a:spcPct val="100000"/>
                        </a:lnSpc>
                        <a:spcBef>
                          <a:spcPts val="0"/>
                        </a:spcBef>
                        <a:spcAft>
                          <a:spcPts val="0"/>
                        </a:spcAft>
                        <a:buClr>
                          <a:srgbClr val="000000"/>
                        </a:buClr>
                        <a:buSzPts val="700"/>
                        <a:buFont typeface="Arial"/>
                        <a:buNone/>
                      </a:pPr>
                      <a:r>
                        <a:rPr lang="es-ES" sz="800" b="1" u="none" strike="noStrike" cap="none">
                          <a:solidFill>
                            <a:srgbClr val="342E22"/>
                          </a:solidFill>
                        </a:rPr>
                        <a:t>Bajo lo esperado</a:t>
                      </a:r>
                      <a:endParaRPr sz="1500" u="none" strike="noStrike" cap="none"/>
                    </a:p>
                  </a:txBody>
                  <a:tcPr marL="28575" marR="28575" marT="0" marB="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7,5</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10,5</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5,1</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17,1</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27,0</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28,3</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23,2</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34200">
                <a:tc>
                  <a:txBody>
                    <a:bodyPr/>
                    <a:lstStyle/>
                    <a:p>
                      <a:pPr marL="0" marR="0" lvl="0" indent="0" algn="ctr" rtl="0">
                        <a:lnSpc>
                          <a:spcPct val="100000"/>
                        </a:lnSpc>
                        <a:spcBef>
                          <a:spcPts val="0"/>
                        </a:spcBef>
                        <a:spcAft>
                          <a:spcPts val="0"/>
                        </a:spcAft>
                        <a:buClr>
                          <a:srgbClr val="000000"/>
                        </a:buClr>
                        <a:buSzPts val="700"/>
                        <a:buFont typeface="Arial"/>
                        <a:buNone/>
                      </a:pPr>
                      <a:r>
                        <a:rPr lang="es-ES" sz="800" b="1" u="none" strike="noStrike" cap="none">
                          <a:solidFill>
                            <a:srgbClr val="342E22"/>
                          </a:solidFill>
                        </a:rPr>
                        <a:t>Adecuado</a:t>
                      </a:r>
                      <a:endParaRPr sz="1500" u="none" strike="noStrike" cap="none"/>
                    </a:p>
                  </a:txBody>
                  <a:tcPr marL="28575" marR="28575" marT="0" marB="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92,5</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89,5</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94,9</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82,9</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73,0</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71,7</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76,8</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8D08D"/>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rPr>
              <a:t>RESULTADOS VELOCIDAD LECTORA</a:t>
            </a:r>
            <a:br>
              <a:rPr lang="es-ES">
                <a:solidFill>
                  <a:srgbClr val="002060"/>
                </a:solidFill>
                <a:latin typeface="Calibri"/>
                <a:ea typeface="Calibri"/>
                <a:cs typeface="Calibri"/>
                <a:sym typeface="Calibri"/>
              </a:rPr>
            </a:br>
            <a:r>
              <a:rPr lang="es-ES">
                <a:solidFill>
                  <a:srgbClr val="002060"/>
                </a:solidFill>
                <a:latin typeface="Calibri"/>
                <a:ea typeface="Calibri"/>
                <a:cs typeface="Calibri"/>
                <a:sym typeface="Calibri"/>
              </a:rPr>
              <a:t> 1° BÁSICO </a:t>
            </a:r>
            <a:endParaRPr>
              <a:solidFill>
                <a:srgbClr val="002060"/>
              </a:solidFill>
              <a:latin typeface="Calibri"/>
              <a:ea typeface="Calibri"/>
              <a:cs typeface="Calibri"/>
              <a:sym typeface="Calibri"/>
            </a:endParaRPr>
          </a:p>
        </p:txBody>
      </p:sp>
      <p:pic>
        <p:nvPicPr>
          <p:cNvPr id="218" name="Google Shape;218;p1"/>
          <p:cNvPicPr preferRelativeResize="0"/>
          <p:nvPr/>
        </p:nvPicPr>
        <p:blipFill rotWithShape="1">
          <a:blip r:embed="rId3">
            <a:alphaModFix/>
          </a:blip>
          <a:srcRect/>
          <a:stretch/>
        </p:blipFill>
        <p:spPr>
          <a:xfrm>
            <a:off x="7597821" y="445019"/>
            <a:ext cx="615457" cy="815595"/>
          </a:xfrm>
          <a:prstGeom prst="rect">
            <a:avLst/>
          </a:prstGeom>
          <a:noFill/>
          <a:ln>
            <a:noFill/>
          </a:ln>
        </p:spPr>
      </p:pic>
      <p:pic>
        <p:nvPicPr>
          <p:cNvPr id="219" name="Google Shape;219;p1"/>
          <p:cNvPicPr preferRelativeResize="0"/>
          <p:nvPr/>
        </p:nvPicPr>
        <p:blipFill rotWithShape="1">
          <a:blip r:embed="rId4">
            <a:alphaModFix/>
          </a:blip>
          <a:srcRect/>
          <a:stretch/>
        </p:blipFill>
        <p:spPr>
          <a:xfrm>
            <a:off x="713225" y="1859175"/>
            <a:ext cx="7892774" cy="27364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
          <p:cNvSpPr txBox="1">
            <a:spLocks noGrp="1"/>
          </p:cNvSpPr>
          <p:nvPr>
            <p:ph type="title"/>
          </p:nvPr>
        </p:nvSpPr>
        <p:spPr>
          <a:xfrm>
            <a:off x="713225" y="445025"/>
            <a:ext cx="68427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rPr>
              <a:t>RESULTADOS VELOCIDAD LECTORA 2°, 3°, 4°, 5°, 6°, 7°y 8° </a:t>
            </a:r>
            <a:endParaRPr>
              <a:solidFill>
                <a:srgbClr val="002060"/>
              </a:solidFill>
              <a:latin typeface="Calibri"/>
              <a:ea typeface="Calibri"/>
              <a:cs typeface="Calibri"/>
              <a:sym typeface="Calibri"/>
            </a:endParaRPr>
          </a:p>
        </p:txBody>
      </p:sp>
      <p:pic>
        <p:nvPicPr>
          <p:cNvPr id="225" name="Google Shape;225;p2"/>
          <p:cNvPicPr preferRelativeResize="0"/>
          <p:nvPr/>
        </p:nvPicPr>
        <p:blipFill rotWithShape="1">
          <a:blip r:embed="rId3">
            <a:alphaModFix/>
          </a:blip>
          <a:srcRect/>
          <a:stretch/>
        </p:blipFill>
        <p:spPr>
          <a:xfrm>
            <a:off x="7597821" y="445019"/>
            <a:ext cx="615457" cy="815595"/>
          </a:xfrm>
          <a:prstGeom prst="rect">
            <a:avLst/>
          </a:prstGeom>
          <a:noFill/>
          <a:ln>
            <a:noFill/>
          </a:ln>
        </p:spPr>
      </p:pic>
      <p:graphicFrame>
        <p:nvGraphicFramePr>
          <p:cNvPr id="226" name="Google Shape;226;p2"/>
          <p:cNvGraphicFramePr/>
          <p:nvPr/>
        </p:nvGraphicFramePr>
        <p:xfrm>
          <a:off x="713225" y="1761870"/>
          <a:ext cx="3000000" cy="3000000"/>
        </p:xfrm>
        <a:graphic>
          <a:graphicData uri="http://schemas.openxmlformats.org/drawingml/2006/table">
            <a:tbl>
              <a:tblPr>
                <a:noFill/>
                <a:tableStyleId>{B59B632D-1211-4ED6-9404-1436CA9EDD52}</a:tableStyleId>
              </a:tblPr>
              <a:tblGrid>
                <a:gridCol w="860575">
                  <a:extLst>
                    <a:ext uri="{9D8B030D-6E8A-4147-A177-3AD203B41FA5}">
                      <a16:colId xmlns:a16="http://schemas.microsoft.com/office/drawing/2014/main" val="20000"/>
                    </a:ext>
                  </a:extLst>
                </a:gridCol>
                <a:gridCol w="860575">
                  <a:extLst>
                    <a:ext uri="{9D8B030D-6E8A-4147-A177-3AD203B41FA5}">
                      <a16:colId xmlns:a16="http://schemas.microsoft.com/office/drawing/2014/main" val="20001"/>
                    </a:ext>
                  </a:extLst>
                </a:gridCol>
                <a:gridCol w="860575">
                  <a:extLst>
                    <a:ext uri="{9D8B030D-6E8A-4147-A177-3AD203B41FA5}">
                      <a16:colId xmlns:a16="http://schemas.microsoft.com/office/drawing/2014/main" val="20002"/>
                    </a:ext>
                  </a:extLst>
                </a:gridCol>
                <a:gridCol w="860575">
                  <a:extLst>
                    <a:ext uri="{9D8B030D-6E8A-4147-A177-3AD203B41FA5}">
                      <a16:colId xmlns:a16="http://schemas.microsoft.com/office/drawing/2014/main" val="20003"/>
                    </a:ext>
                  </a:extLst>
                </a:gridCol>
                <a:gridCol w="860575">
                  <a:extLst>
                    <a:ext uri="{9D8B030D-6E8A-4147-A177-3AD203B41FA5}">
                      <a16:colId xmlns:a16="http://schemas.microsoft.com/office/drawing/2014/main" val="20004"/>
                    </a:ext>
                  </a:extLst>
                </a:gridCol>
                <a:gridCol w="860575">
                  <a:extLst>
                    <a:ext uri="{9D8B030D-6E8A-4147-A177-3AD203B41FA5}">
                      <a16:colId xmlns:a16="http://schemas.microsoft.com/office/drawing/2014/main" val="20005"/>
                    </a:ext>
                  </a:extLst>
                </a:gridCol>
                <a:gridCol w="860575">
                  <a:extLst>
                    <a:ext uri="{9D8B030D-6E8A-4147-A177-3AD203B41FA5}">
                      <a16:colId xmlns:a16="http://schemas.microsoft.com/office/drawing/2014/main" val="20006"/>
                    </a:ext>
                  </a:extLst>
                </a:gridCol>
                <a:gridCol w="860575">
                  <a:extLst>
                    <a:ext uri="{9D8B030D-6E8A-4147-A177-3AD203B41FA5}">
                      <a16:colId xmlns:a16="http://schemas.microsoft.com/office/drawing/2014/main" val="20007"/>
                    </a:ext>
                  </a:extLst>
                </a:gridCol>
              </a:tblGrid>
              <a:tr h="234200">
                <a:tc gridSpan="8">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ABRIL  2025</a:t>
                      </a:r>
                      <a:endParaRPr sz="1400" u="none" strike="noStrike" cap="none"/>
                    </a:p>
                  </a:txBody>
                  <a:tcPr marL="28575" marR="28575"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00"/>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234200">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rgbClr val="342E22"/>
                        </a:solidFill>
                      </a:endParaRPr>
                    </a:p>
                  </a:txBody>
                  <a:tcPr marL="28575" marR="28575" marT="0" marB="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2º básico</a:t>
                      </a:r>
                      <a:endParaRPr sz="1400" b="1"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3º básico</a:t>
                      </a:r>
                      <a:endParaRPr sz="1400" b="1"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4º básico</a:t>
                      </a:r>
                      <a:endParaRPr sz="1400" b="1"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5° básico</a:t>
                      </a:r>
                      <a:endParaRPr sz="1400" b="1"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6° básico</a:t>
                      </a:r>
                      <a:endParaRPr sz="1400" b="1"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7° básico</a:t>
                      </a:r>
                      <a:endParaRPr sz="1400" b="1"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8° básico</a:t>
                      </a:r>
                      <a:endParaRPr sz="1400" b="1" u="none" strike="noStrike" cap="none"/>
                    </a:p>
                  </a:txBody>
                  <a:tcPr marL="28575" marR="28575" marT="0" marB="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89850">
                <a:tc>
                  <a:txBody>
                    <a:bodyPr/>
                    <a:lstStyle/>
                    <a:p>
                      <a:pPr marL="0" marR="0" lvl="0" indent="0" algn="ctr" rtl="0">
                        <a:lnSpc>
                          <a:spcPct val="100000"/>
                        </a:lnSpc>
                        <a:spcBef>
                          <a:spcPts val="0"/>
                        </a:spcBef>
                        <a:spcAft>
                          <a:spcPts val="0"/>
                        </a:spcAft>
                        <a:buClr>
                          <a:srgbClr val="000000"/>
                        </a:buClr>
                        <a:buSzPts val="700"/>
                        <a:buFont typeface="Arial"/>
                        <a:buNone/>
                      </a:pPr>
                      <a:r>
                        <a:rPr lang="es-ES" sz="800" b="1" u="none" strike="noStrike" cap="none">
                          <a:solidFill>
                            <a:srgbClr val="342E22"/>
                          </a:solidFill>
                        </a:rPr>
                        <a:t>Bajo lo esperado</a:t>
                      </a:r>
                      <a:endParaRPr sz="1500" u="none" strike="noStrike" cap="none"/>
                    </a:p>
                  </a:txBody>
                  <a:tcPr marL="28575" marR="28575" marT="0" marB="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30,2</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27,6</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5,2</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30,9</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20,0</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50,7</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40,1</a:t>
                      </a:r>
                      <a:endParaRPr sz="1400" u="none" strike="noStrike" cap="none"/>
                    </a:p>
                  </a:txBody>
                  <a:tcPr marL="28575" marR="28575" marT="0" marB="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34200">
                <a:tc>
                  <a:txBody>
                    <a:bodyPr/>
                    <a:lstStyle/>
                    <a:p>
                      <a:pPr marL="0" marR="0" lvl="0" indent="0" algn="ctr" rtl="0">
                        <a:lnSpc>
                          <a:spcPct val="100000"/>
                        </a:lnSpc>
                        <a:spcBef>
                          <a:spcPts val="0"/>
                        </a:spcBef>
                        <a:spcAft>
                          <a:spcPts val="0"/>
                        </a:spcAft>
                        <a:buClr>
                          <a:srgbClr val="000000"/>
                        </a:buClr>
                        <a:buSzPts val="700"/>
                        <a:buFont typeface="Arial"/>
                        <a:buNone/>
                      </a:pPr>
                      <a:r>
                        <a:rPr lang="es-ES" sz="800" b="1" u="none" strike="noStrike" cap="none">
                          <a:solidFill>
                            <a:srgbClr val="342E22"/>
                          </a:solidFill>
                        </a:rPr>
                        <a:t>Adecuado</a:t>
                      </a:r>
                      <a:endParaRPr sz="1500" u="none" strike="noStrike" cap="none"/>
                    </a:p>
                  </a:txBody>
                  <a:tcPr marL="28575" marR="28575" marT="0" marB="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69,8</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72,4</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94,8</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69,1</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80,0</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49,3</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59,9</a:t>
                      </a:r>
                      <a:endParaRPr sz="1400" u="none" strike="noStrike" cap="none"/>
                    </a:p>
                  </a:txBody>
                  <a:tcPr marL="28575" marR="28575" marT="0" marB="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55475">
                <a:tc gridSpan="8">
                  <a:txBody>
                    <a:bodyPr/>
                    <a:lstStyle/>
                    <a:p>
                      <a:pPr marL="0" marR="0" lvl="0" indent="0" algn="ctr" rtl="0">
                        <a:lnSpc>
                          <a:spcPct val="100000"/>
                        </a:lnSpc>
                        <a:spcBef>
                          <a:spcPts val="0"/>
                        </a:spcBef>
                        <a:spcAft>
                          <a:spcPts val="0"/>
                        </a:spcAft>
                        <a:buClr>
                          <a:srgbClr val="000000"/>
                        </a:buClr>
                        <a:buSzPts val="1100"/>
                        <a:buFont typeface="Arial"/>
                        <a:buNone/>
                      </a:pPr>
                      <a:r>
                        <a:rPr lang="es-ES" sz="1200" b="1" u="none" strike="noStrike" cap="none">
                          <a:solidFill>
                            <a:srgbClr val="342E22"/>
                          </a:solidFill>
                        </a:rPr>
                        <a:t>AGOSTO 2025</a:t>
                      </a:r>
                      <a:endParaRPr sz="1500" u="none" strike="noStrike" cap="none"/>
                    </a:p>
                  </a:txBody>
                  <a:tcPr marL="28575" marR="28575"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00"/>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4"/>
                  </a:ext>
                </a:extLst>
              </a:tr>
              <a:tr h="255475">
                <a:tc>
                  <a:txBody>
                    <a:bodyPr/>
                    <a:lstStyle/>
                    <a:p>
                      <a:pPr marL="0" marR="0" lvl="0" indent="0" algn="l" rtl="0">
                        <a:lnSpc>
                          <a:spcPct val="100000"/>
                        </a:lnSpc>
                        <a:spcBef>
                          <a:spcPts val="0"/>
                        </a:spcBef>
                        <a:spcAft>
                          <a:spcPts val="0"/>
                        </a:spcAft>
                        <a:buClr>
                          <a:srgbClr val="000000"/>
                        </a:buClr>
                        <a:buSzPts val="1100"/>
                        <a:buFont typeface="Arial"/>
                        <a:buNone/>
                      </a:pPr>
                      <a:endParaRPr sz="1200" b="1" u="none" strike="noStrike" cap="none">
                        <a:solidFill>
                          <a:srgbClr val="342E22"/>
                        </a:solidFill>
                      </a:endParaRPr>
                    </a:p>
                  </a:txBody>
                  <a:tcPr marL="28575" marR="28575" marT="0" marB="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2º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3º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4º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5°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6°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7°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8°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89850">
                <a:tc>
                  <a:txBody>
                    <a:bodyPr/>
                    <a:lstStyle/>
                    <a:p>
                      <a:pPr marL="0" marR="0" lvl="0" indent="0" algn="ctr" rtl="0">
                        <a:lnSpc>
                          <a:spcPct val="100000"/>
                        </a:lnSpc>
                        <a:spcBef>
                          <a:spcPts val="0"/>
                        </a:spcBef>
                        <a:spcAft>
                          <a:spcPts val="0"/>
                        </a:spcAft>
                        <a:buClr>
                          <a:srgbClr val="000000"/>
                        </a:buClr>
                        <a:buSzPts val="700"/>
                        <a:buFont typeface="Arial"/>
                        <a:buNone/>
                      </a:pPr>
                      <a:r>
                        <a:rPr lang="es-ES" sz="800" b="1" u="none" strike="noStrike" cap="none">
                          <a:solidFill>
                            <a:srgbClr val="342E22"/>
                          </a:solidFill>
                        </a:rPr>
                        <a:t>Bajo lo esperado</a:t>
                      </a:r>
                      <a:endParaRPr sz="1500" u="none" strike="noStrike" cap="none"/>
                    </a:p>
                  </a:txBody>
                  <a:tcPr marL="28575" marR="28575" marT="0" marB="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27,3</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10,5</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6,6</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24,0</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28,9</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17,4</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40,4</a:t>
                      </a:r>
                      <a:endParaRPr sz="1400" u="none" strike="noStrike" cap="none"/>
                    </a:p>
                  </a:txBody>
                  <a:tcPr marL="28575" marR="28575" marT="0" marB="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34200">
                <a:tc>
                  <a:txBody>
                    <a:bodyPr/>
                    <a:lstStyle/>
                    <a:p>
                      <a:pPr marL="0" marR="0" lvl="0" indent="0" algn="ctr" rtl="0">
                        <a:lnSpc>
                          <a:spcPct val="100000"/>
                        </a:lnSpc>
                        <a:spcBef>
                          <a:spcPts val="0"/>
                        </a:spcBef>
                        <a:spcAft>
                          <a:spcPts val="0"/>
                        </a:spcAft>
                        <a:buClr>
                          <a:srgbClr val="000000"/>
                        </a:buClr>
                        <a:buSzPts val="700"/>
                        <a:buFont typeface="Arial"/>
                        <a:buNone/>
                      </a:pPr>
                      <a:r>
                        <a:rPr lang="es-ES" sz="800" b="1" u="none" strike="noStrike" cap="none">
                          <a:solidFill>
                            <a:srgbClr val="342E22"/>
                          </a:solidFill>
                        </a:rPr>
                        <a:t>Adecuado</a:t>
                      </a:r>
                      <a:endParaRPr sz="1500" u="none" strike="noStrike" cap="none"/>
                    </a:p>
                  </a:txBody>
                  <a:tcPr marL="28575" marR="28575" marT="0" marB="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72,7</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89,5</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93,4</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76,0</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71,1</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82,6</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59,6</a:t>
                      </a:r>
                      <a:endParaRPr sz="1400" u="none" strike="noStrike" cap="none"/>
                    </a:p>
                  </a:txBody>
                  <a:tcPr marL="28575" marR="28575" marT="0" marB="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55475">
                <a:tc gridSpan="8">
                  <a:txBody>
                    <a:bodyPr/>
                    <a:lstStyle/>
                    <a:p>
                      <a:pPr marL="0" marR="0" lvl="0" indent="0" algn="ctr" rtl="0">
                        <a:lnSpc>
                          <a:spcPct val="100000"/>
                        </a:lnSpc>
                        <a:spcBef>
                          <a:spcPts val="0"/>
                        </a:spcBef>
                        <a:spcAft>
                          <a:spcPts val="0"/>
                        </a:spcAft>
                        <a:buClr>
                          <a:srgbClr val="000000"/>
                        </a:buClr>
                        <a:buSzPts val="1100"/>
                        <a:buFont typeface="Arial"/>
                        <a:buNone/>
                      </a:pPr>
                      <a:r>
                        <a:rPr lang="es-ES" sz="1200" b="1" u="none" strike="noStrike" cap="none">
                          <a:solidFill>
                            <a:srgbClr val="342E22"/>
                          </a:solidFill>
                        </a:rPr>
                        <a:t>NOVIEMBRE 2025</a:t>
                      </a:r>
                      <a:endParaRPr sz="1500" u="none" strike="noStrike" cap="none"/>
                    </a:p>
                  </a:txBody>
                  <a:tcPr marL="28575" marR="28575"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00"/>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8"/>
                  </a:ext>
                </a:extLst>
              </a:tr>
              <a:tr h="255475">
                <a:tc>
                  <a:txBody>
                    <a:bodyPr/>
                    <a:lstStyle/>
                    <a:p>
                      <a:pPr marL="0" marR="0" lvl="0" indent="0" algn="l" rtl="0">
                        <a:lnSpc>
                          <a:spcPct val="100000"/>
                        </a:lnSpc>
                        <a:spcBef>
                          <a:spcPts val="0"/>
                        </a:spcBef>
                        <a:spcAft>
                          <a:spcPts val="0"/>
                        </a:spcAft>
                        <a:buClr>
                          <a:srgbClr val="000000"/>
                        </a:buClr>
                        <a:buSzPts val="1100"/>
                        <a:buFont typeface="Arial"/>
                        <a:buNone/>
                      </a:pPr>
                      <a:endParaRPr sz="1200" b="1" u="none" strike="noStrike" cap="none">
                        <a:solidFill>
                          <a:srgbClr val="342E22"/>
                        </a:solidFill>
                      </a:endParaRPr>
                    </a:p>
                  </a:txBody>
                  <a:tcPr marL="28575" marR="28575" marT="0" marB="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2º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3º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4º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5°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6°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7°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b="1" u="none" strike="noStrike" cap="none">
                          <a:solidFill>
                            <a:srgbClr val="342E22"/>
                          </a:solidFill>
                        </a:rPr>
                        <a:t>8° básico</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89850">
                <a:tc>
                  <a:txBody>
                    <a:bodyPr/>
                    <a:lstStyle/>
                    <a:p>
                      <a:pPr marL="0" marR="0" lvl="0" indent="0" algn="ctr" rtl="0">
                        <a:lnSpc>
                          <a:spcPct val="100000"/>
                        </a:lnSpc>
                        <a:spcBef>
                          <a:spcPts val="0"/>
                        </a:spcBef>
                        <a:spcAft>
                          <a:spcPts val="0"/>
                        </a:spcAft>
                        <a:buClr>
                          <a:srgbClr val="000000"/>
                        </a:buClr>
                        <a:buSzPts val="700"/>
                        <a:buFont typeface="Arial"/>
                        <a:buNone/>
                      </a:pPr>
                      <a:r>
                        <a:rPr lang="es-ES" sz="800" b="1" u="none" strike="noStrike" cap="none">
                          <a:solidFill>
                            <a:srgbClr val="342E22"/>
                          </a:solidFill>
                        </a:rPr>
                        <a:t>Bajo lo esperado</a:t>
                      </a:r>
                      <a:endParaRPr sz="1500" u="none" strike="noStrike" cap="none"/>
                    </a:p>
                  </a:txBody>
                  <a:tcPr marL="28575" marR="28575" marT="0" marB="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7,5</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10,5</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5,1</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17,1</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27,0</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28,3</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23,2</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34200">
                <a:tc>
                  <a:txBody>
                    <a:bodyPr/>
                    <a:lstStyle/>
                    <a:p>
                      <a:pPr marL="0" marR="0" lvl="0" indent="0" algn="ctr" rtl="0">
                        <a:lnSpc>
                          <a:spcPct val="100000"/>
                        </a:lnSpc>
                        <a:spcBef>
                          <a:spcPts val="0"/>
                        </a:spcBef>
                        <a:spcAft>
                          <a:spcPts val="0"/>
                        </a:spcAft>
                        <a:buClr>
                          <a:srgbClr val="000000"/>
                        </a:buClr>
                        <a:buSzPts val="700"/>
                        <a:buFont typeface="Arial"/>
                        <a:buNone/>
                      </a:pPr>
                      <a:r>
                        <a:rPr lang="es-ES" sz="800" b="1" u="none" strike="noStrike" cap="none">
                          <a:solidFill>
                            <a:srgbClr val="342E22"/>
                          </a:solidFill>
                        </a:rPr>
                        <a:t>Adecuado</a:t>
                      </a:r>
                      <a:endParaRPr sz="1500" u="none" strike="noStrike" cap="none"/>
                    </a:p>
                  </a:txBody>
                  <a:tcPr marL="28575" marR="28575" marT="0" marB="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92,5</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89,5</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94,9</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82,9</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73,0</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71,7</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ES" sz="1100" u="none" strike="noStrike" cap="none">
                          <a:solidFill>
                            <a:srgbClr val="342E22"/>
                          </a:solidFill>
                        </a:rPr>
                        <a:t>76,8</a:t>
                      </a:r>
                      <a:endParaRPr sz="1400" u="none" strike="noStrike" cap="none"/>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8D08D"/>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g396907bd1e9_0_10"/>
          <p:cNvSpPr txBox="1">
            <a:spLocks noGrp="1"/>
          </p:cNvSpPr>
          <p:nvPr>
            <p:ph type="title"/>
          </p:nvPr>
        </p:nvSpPr>
        <p:spPr>
          <a:xfrm>
            <a:off x="270550" y="-6"/>
            <a:ext cx="68199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343550"/>
              </a:buClr>
              <a:buSzPts val="1400"/>
              <a:buNone/>
            </a:pPr>
            <a:r>
              <a:rPr lang="es-ES" sz="3400">
                <a:solidFill>
                  <a:srgbClr val="1F3864"/>
                </a:solidFill>
                <a:latin typeface="Arial"/>
                <a:ea typeface="Arial"/>
                <a:cs typeface="Arial"/>
                <a:sym typeface="Arial"/>
              </a:rPr>
              <a:t>ORACIÓN INICIAL</a:t>
            </a:r>
            <a:endParaRPr sz="3400">
              <a:solidFill>
                <a:srgbClr val="1F3864"/>
              </a:solidFill>
              <a:latin typeface="Arial"/>
              <a:ea typeface="Arial"/>
              <a:cs typeface="Arial"/>
              <a:sym typeface="Arial"/>
            </a:endParaRPr>
          </a:p>
        </p:txBody>
      </p:sp>
      <p:sp>
        <p:nvSpPr>
          <p:cNvPr id="49" name="Google Shape;49;g396907bd1e9_0_10"/>
          <p:cNvSpPr txBox="1"/>
          <p:nvPr/>
        </p:nvSpPr>
        <p:spPr>
          <a:xfrm>
            <a:off x="95850" y="759275"/>
            <a:ext cx="4253400" cy="4524285"/>
          </a:xfrm>
          <a:prstGeom prst="rect">
            <a:avLst/>
          </a:prstGeom>
          <a:noFill/>
          <a:ln>
            <a:noFill/>
          </a:ln>
        </p:spPr>
        <p:txBody>
          <a:bodyPr spcFirstLastPara="1" wrap="square" lIns="68575" tIns="34275" rIns="68575" bIns="34275" anchor="t" anchorCtr="0">
            <a:spAutoFit/>
          </a:bodyPr>
          <a:lstStyle/>
          <a:p>
            <a:pPr marL="254000" marR="0" lvl="0" indent="-228600" algn="just" rtl="0">
              <a:lnSpc>
                <a:spcPct val="150000"/>
              </a:lnSpc>
              <a:spcBef>
                <a:spcPts val="0"/>
              </a:spcBef>
              <a:spcAft>
                <a:spcPts val="0"/>
              </a:spcAft>
              <a:buClr>
                <a:srgbClr val="000000"/>
              </a:buClr>
              <a:buSzPts val="1400"/>
              <a:buFont typeface="Arial"/>
              <a:buChar char="•"/>
            </a:pPr>
            <a:r>
              <a:rPr lang="es-ES" b="1" dirty="0">
                <a:solidFill>
                  <a:srgbClr val="1F3864"/>
                </a:solidFill>
              </a:rPr>
              <a:t>Todos: </a:t>
            </a:r>
            <a:r>
              <a:rPr lang="es-ES" dirty="0">
                <a:solidFill>
                  <a:srgbClr val="1F3864"/>
                </a:solidFill>
              </a:rPr>
              <a:t>En el nombre del Padre, del Hijo y del Espíritu Santo. Amén.</a:t>
            </a:r>
            <a:endParaRPr dirty="0">
              <a:solidFill>
                <a:srgbClr val="1F3864"/>
              </a:solidFill>
            </a:endParaRPr>
          </a:p>
          <a:p>
            <a:pPr marL="254000" marR="0" lvl="0" indent="-228600" algn="just" rtl="0">
              <a:lnSpc>
                <a:spcPct val="150000"/>
              </a:lnSpc>
              <a:spcBef>
                <a:spcPts val="0"/>
              </a:spcBef>
              <a:spcAft>
                <a:spcPts val="0"/>
              </a:spcAft>
              <a:buClr>
                <a:srgbClr val="1F3864"/>
              </a:buClr>
              <a:buSzPts val="1400"/>
              <a:buChar char="•"/>
            </a:pPr>
            <a:r>
              <a:rPr lang="es-ES" b="1" dirty="0">
                <a:solidFill>
                  <a:srgbClr val="1F3864"/>
                </a:solidFill>
              </a:rPr>
              <a:t>Guía:</a:t>
            </a:r>
            <a:r>
              <a:rPr lang="es-ES" dirty="0">
                <a:solidFill>
                  <a:srgbClr val="1F3864"/>
                </a:solidFill>
              </a:rPr>
              <a:t> ¡Ven, oh Espíritu Santo!</a:t>
            </a:r>
            <a:endParaRPr dirty="0">
              <a:solidFill>
                <a:srgbClr val="1F3864"/>
              </a:solidFill>
            </a:endParaRPr>
          </a:p>
          <a:p>
            <a:pPr marL="254000" marR="0" lvl="0" indent="-228600" algn="just" rtl="0">
              <a:lnSpc>
                <a:spcPct val="150000"/>
              </a:lnSpc>
              <a:spcBef>
                <a:spcPts val="0"/>
              </a:spcBef>
              <a:spcAft>
                <a:spcPts val="0"/>
              </a:spcAft>
              <a:buClr>
                <a:srgbClr val="1F3864"/>
              </a:buClr>
              <a:buSzPts val="1400"/>
              <a:buChar char="•"/>
            </a:pPr>
            <a:r>
              <a:rPr lang="es-ES" b="1" dirty="0">
                <a:solidFill>
                  <a:srgbClr val="1F3864"/>
                </a:solidFill>
              </a:rPr>
              <a:t>Todos: </a:t>
            </a:r>
            <a:r>
              <a:rPr lang="es-ES" dirty="0">
                <a:solidFill>
                  <a:srgbClr val="1F3864"/>
                </a:solidFill>
              </a:rPr>
              <a:t>Llena los corazones de tus fieles y enciende en ellos el fuego de tu amor.</a:t>
            </a:r>
            <a:endParaRPr dirty="0">
              <a:solidFill>
                <a:srgbClr val="1F3864"/>
              </a:solidFill>
            </a:endParaRPr>
          </a:p>
          <a:p>
            <a:pPr marL="254000" marR="0" lvl="0" indent="-228600" algn="just" rtl="0">
              <a:lnSpc>
                <a:spcPct val="150000"/>
              </a:lnSpc>
              <a:spcBef>
                <a:spcPts val="0"/>
              </a:spcBef>
              <a:spcAft>
                <a:spcPts val="0"/>
              </a:spcAft>
              <a:buClr>
                <a:srgbClr val="1F3864"/>
              </a:buClr>
              <a:buSzPts val="1400"/>
              <a:buChar char="•"/>
            </a:pPr>
            <a:r>
              <a:rPr lang="es-ES" b="1" dirty="0">
                <a:solidFill>
                  <a:srgbClr val="1F3864"/>
                </a:solidFill>
              </a:rPr>
              <a:t>Guía:</a:t>
            </a:r>
            <a:r>
              <a:rPr lang="es-ES" dirty="0">
                <a:solidFill>
                  <a:srgbClr val="1F3864"/>
                </a:solidFill>
              </a:rPr>
              <a:t> Envía tu Espíritu y todo será creado.</a:t>
            </a:r>
            <a:endParaRPr dirty="0">
              <a:solidFill>
                <a:srgbClr val="1F3864"/>
              </a:solidFill>
            </a:endParaRPr>
          </a:p>
          <a:p>
            <a:pPr marL="254000" marR="0" lvl="0" indent="-228600" algn="just" rtl="0">
              <a:lnSpc>
                <a:spcPct val="150000"/>
              </a:lnSpc>
              <a:spcBef>
                <a:spcPts val="0"/>
              </a:spcBef>
              <a:spcAft>
                <a:spcPts val="0"/>
              </a:spcAft>
              <a:buClr>
                <a:srgbClr val="1F3864"/>
              </a:buClr>
              <a:buSzPts val="1400"/>
              <a:buChar char="•"/>
            </a:pPr>
            <a:r>
              <a:rPr lang="es-ES" b="1" dirty="0">
                <a:solidFill>
                  <a:srgbClr val="1F3864"/>
                </a:solidFill>
              </a:rPr>
              <a:t>Todos: </a:t>
            </a:r>
            <a:r>
              <a:rPr lang="es-ES" dirty="0">
                <a:solidFill>
                  <a:srgbClr val="1F3864"/>
                </a:solidFill>
              </a:rPr>
              <a:t>Y renovarás la faz de la tierra.</a:t>
            </a:r>
            <a:endParaRPr dirty="0">
              <a:solidFill>
                <a:srgbClr val="1F3864"/>
              </a:solidFill>
            </a:endParaRPr>
          </a:p>
          <a:p>
            <a:pPr marL="254000" marR="0" lvl="0" indent="-228600" algn="just" rtl="0">
              <a:lnSpc>
                <a:spcPct val="150000"/>
              </a:lnSpc>
              <a:spcBef>
                <a:spcPts val="0"/>
              </a:spcBef>
              <a:spcAft>
                <a:spcPts val="0"/>
              </a:spcAft>
              <a:buClr>
                <a:srgbClr val="1F3864"/>
              </a:buClr>
              <a:buSzPts val="1400"/>
              <a:buChar char="•"/>
            </a:pPr>
            <a:r>
              <a:rPr lang="es-ES" b="1" dirty="0">
                <a:solidFill>
                  <a:srgbClr val="1F3864"/>
                </a:solidFill>
              </a:rPr>
              <a:t>Oremos: </a:t>
            </a:r>
            <a:r>
              <a:rPr lang="es-ES" dirty="0">
                <a:solidFill>
                  <a:srgbClr val="1F3864"/>
                </a:solidFill>
              </a:rPr>
              <a:t>¡Oh Dios! que instruyes los corazones de tus fieles con las luces del Espíritu Santo, haznos gustar lo que es recto según el mismo espíritu y gozar siempre de su consuelo. Por Jesucristo nuestro Señor.</a:t>
            </a:r>
            <a:endParaRPr dirty="0">
              <a:solidFill>
                <a:srgbClr val="1F3864"/>
              </a:solidFill>
            </a:endParaRPr>
          </a:p>
          <a:p>
            <a:pPr marL="254000" marR="0" lvl="0" indent="-228600" algn="just" rtl="0">
              <a:lnSpc>
                <a:spcPct val="150000"/>
              </a:lnSpc>
              <a:spcBef>
                <a:spcPts val="0"/>
              </a:spcBef>
              <a:spcAft>
                <a:spcPts val="0"/>
              </a:spcAft>
              <a:buClr>
                <a:srgbClr val="1F3864"/>
              </a:buClr>
              <a:buSzPts val="1400"/>
              <a:buChar char="•"/>
            </a:pPr>
            <a:r>
              <a:rPr lang="es-ES" b="1" dirty="0">
                <a:solidFill>
                  <a:srgbClr val="1F3864"/>
                </a:solidFill>
              </a:rPr>
              <a:t>Todos:</a:t>
            </a:r>
            <a:r>
              <a:rPr lang="es-ES" dirty="0">
                <a:solidFill>
                  <a:srgbClr val="1F3864"/>
                </a:solidFill>
              </a:rPr>
              <a:t> Amén.</a:t>
            </a:r>
            <a:endParaRPr dirty="0">
              <a:solidFill>
                <a:srgbClr val="1F3864"/>
              </a:solidFill>
            </a:endParaRPr>
          </a:p>
          <a:p>
            <a:pPr marL="254000" marR="0" lvl="0" indent="-152400" algn="just" rtl="0">
              <a:lnSpc>
                <a:spcPct val="150000"/>
              </a:lnSpc>
              <a:spcBef>
                <a:spcPts val="0"/>
              </a:spcBef>
              <a:spcAft>
                <a:spcPts val="0"/>
              </a:spcAft>
              <a:buClr>
                <a:srgbClr val="000000"/>
              </a:buClr>
              <a:buSzPts val="1500"/>
              <a:buFont typeface="Arial"/>
              <a:buNone/>
            </a:pPr>
            <a:endParaRPr sz="1100" b="0" i="0" u="none" strike="noStrike" cap="none" dirty="0">
              <a:solidFill>
                <a:srgbClr val="2F5496"/>
              </a:solidFill>
              <a:latin typeface="Arial"/>
              <a:ea typeface="Arial"/>
              <a:cs typeface="Arial"/>
              <a:sym typeface="Arial"/>
            </a:endParaRPr>
          </a:p>
        </p:txBody>
      </p:sp>
      <p:sp>
        <p:nvSpPr>
          <p:cNvPr id="50" name="Google Shape;50;g396907bd1e9_0_10"/>
          <p:cNvSpPr txBox="1"/>
          <p:nvPr/>
        </p:nvSpPr>
        <p:spPr>
          <a:xfrm>
            <a:off x="4686675" y="645825"/>
            <a:ext cx="4253400" cy="4201120"/>
          </a:xfrm>
          <a:prstGeom prst="rect">
            <a:avLst/>
          </a:prstGeom>
          <a:noFill/>
          <a:ln>
            <a:noFill/>
          </a:ln>
        </p:spPr>
        <p:txBody>
          <a:bodyPr spcFirstLastPara="1" wrap="square" lIns="68575" tIns="34275" rIns="68575" bIns="34275" anchor="t" anchorCtr="0">
            <a:spAutoFit/>
          </a:bodyPr>
          <a:lstStyle/>
          <a:p>
            <a:pPr marL="254000" marR="0" lvl="0" indent="-228600" algn="just" rtl="0">
              <a:lnSpc>
                <a:spcPct val="150000"/>
              </a:lnSpc>
              <a:spcBef>
                <a:spcPts val="0"/>
              </a:spcBef>
              <a:spcAft>
                <a:spcPts val="0"/>
              </a:spcAft>
              <a:buClr>
                <a:srgbClr val="000000"/>
              </a:buClr>
              <a:buSzPts val="1400"/>
              <a:buFont typeface="Arial"/>
              <a:buChar char="•"/>
            </a:pPr>
            <a:r>
              <a:rPr lang="es-ES" b="1" dirty="0">
                <a:solidFill>
                  <a:srgbClr val="1F3864"/>
                </a:solidFill>
              </a:rPr>
              <a:t>Guía: </a:t>
            </a:r>
            <a:r>
              <a:rPr lang="es-ES" dirty="0">
                <a:solidFill>
                  <a:srgbClr val="1F3864"/>
                </a:solidFill>
              </a:rPr>
              <a:t>Padre nuestro que estás en el cielo…</a:t>
            </a:r>
            <a:endParaRPr dirty="0">
              <a:solidFill>
                <a:srgbClr val="1F3864"/>
              </a:solidFill>
            </a:endParaRPr>
          </a:p>
          <a:p>
            <a:pPr marL="254000" marR="0" lvl="0" indent="-228600" algn="just" rtl="0">
              <a:lnSpc>
                <a:spcPct val="150000"/>
              </a:lnSpc>
              <a:spcBef>
                <a:spcPts val="0"/>
              </a:spcBef>
              <a:spcAft>
                <a:spcPts val="0"/>
              </a:spcAft>
              <a:buClr>
                <a:srgbClr val="1F3864"/>
              </a:buClr>
              <a:buSzPts val="1400"/>
              <a:buChar char="•"/>
            </a:pPr>
            <a:r>
              <a:rPr lang="es-ES" b="1" dirty="0">
                <a:solidFill>
                  <a:srgbClr val="1F3864"/>
                </a:solidFill>
              </a:rPr>
              <a:t>Todos:</a:t>
            </a:r>
            <a:r>
              <a:rPr lang="es-ES" dirty="0">
                <a:solidFill>
                  <a:srgbClr val="1F3864"/>
                </a:solidFill>
              </a:rPr>
              <a:t> </a:t>
            </a:r>
            <a:r>
              <a:rPr lang="es-ES" dirty="0" err="1">
                <a:solidFill>
                  <a:srgbClr val="1F3864"/>
                </a:solidFill>
              </a:rPr>
              <a:t>Dános</a:t>
            </a:r>
            <a:r>
              <a:rPr lang="es-ES" dirty="0">
                <a:solidFill>
                  <a:srgbClr val="1F3864"/>
                </a:solidFill>
              </a:rPr>
              <a:t> hoy nuestro pan…</a:t>
            </a:r>
            <a:endParaRPr dirty="0">
              <a:solidFill>
                <a:srgbClr val="1F3864"/>
              </a:solidFill>
            </a:endParaRPr>
          </a:p>
          <a:p>
            <a:pPr marL="254000" marR="0" lvl="0" indent="-228600" algn="just" rtl="0">
              <a:lnSpc>
                <a:spcPct val="150000"/>
              </a:lnSpc>
              <a:spcBef>
                <a:spcPts val="0"/>
              </a:spcBef>
              <a:spcAft>
                <a:spcPts val="0"/>
              </a:spcAft>
              <a:buClr>
                <a:srgbClr val="1F3864"/>
              </a:buClr>
              <a:buSzPts val="1400"/>
              <a:buChar char="•"/>
            </a:pPr>
            <a:r>
              <a:rPr lang="es-ES" b="1" dirty="0">
                <a:solidFill>
                  <a:srgbClr val="1F3864"/>
                </a:solidFill>
              </a:rPr>
              <a:t>Guía: </a:t>
            </a:r>
            <a:r>
              <a:rPr lang="es-ES" dirty="0">
                <a:solidFill>
                  <a:srgbClr val="1F3864"/>
                </a:solidFill>
              </a:rPr>
              <a:t>Dios te salve María…</a:t>
            </a:r>
            <a:endParaRPr dirty="0">
              <a:solidFill>
                <a:srgbClr val="1F3864"/>
              </a:solidFill>
            </a:endParaRPr>
          </a:p>
          <a:p>
            <a:pPr marL="254000" marR="0" lvl="0" indent="-228600" algn="just" rtl="0">
              <a:lnSpc>
                <a:spcPct val="150000"/>
              </a:lnSpc>
              <a:spcBef>
                <a:spcPts val="0"/>
              </a:spcBef>
              <a:spcAft>
                <a:spcPts val="0"/>
              </a:spcAft>
              <a:buClr>
                <a:srgbClr val="1F3864"/>
              </a:buClr>
              <a:buSzPts val="1400"/>
              <a:buChar char="•"/>
            </a:pPr>
            <a:r>
              <a:rPr lang="es-ES" b="1" dirty="0">
                <a:solidFill>
                  <a:srgbClr val="1F3864"/>
                </a:solidFill>
              </a:rPr>
              <a:t>Todos:</a:t>
            </a:r>
            <a:r>
              <a:rPr lang="es-ES" dirty="0">
                <a:solidFill>
                  <a:srgbClr val="1F3864"/>
                </a:solidFill>
              </a:rPr>
              <a:t> Santa María, madre de Dios…</a:t>
            </a:r>
            <a:endParaRPr dirty="0">
              <a:solidFill>
                <a:srgbClr val="1F3864"/>
              </a:solidFill>
            </a:endParaRPr>
          </a:p>
          <a:p>
            <a:pPr marL="254000" marR="0" lvl="0" indent="-228600" algn="just" rtl="0">
              <a:lnSpc>
                <a:spcPct val="150000"/>
              </a:lnSpc>
              <a:spcBef>
                <a:spcPts val="0"/>
              </a:spcBef>
              <a:spcAft>
                <a:spcPts val="0"/>
              </a:spcAft>
              <a:buClr>
                <a:srgbClr val="1F3864"/>
              </a:buClr>
              <a:buSzPts val="1400"/>
              <a:buChar char="•"/>
            </a:pPr>
            <a:r>
              <a:rPr lang="es-ES" b="1" dirty="0">
                <a:solidFill>
                  <a:srgbClr val="1F3864"/>
                </a:solidFill>
              </a:rPr>
              <a:t>Guía: </a:t>
            </a:r>
            <a:r>
              <a:rPr lang="es-ES" dirty="0">
                <a:solidFill>
                  <a:srgbClr val="1F3864"/>
                </a:solidFill>
              </a:rPr>
              <a:t>Sagrado corazón de Jesús</a:t>
            </a:r>
            <a:endParaRPr dirty="0">
              <a:solidFill>
                <a:srgbClr val="1F3864"/>
              </a:solidFill>
            </a:endParaRPr>
          </a:p>
          <a:p>
            <a:pPr marL="254000" marR="0" lvl="0" indent="-228600" algn="just" rtl="0">
              <a:lnSpc>
                <a:spcPct val="150000"/>
              </a:lnSpc>
              <a:spcBef>
                <a:spcPts val="0"/>
              </a:spcBef>
              <a:spcAft>
                <a:spcPts val="0"/>
              </a:spcAft>
              <a:buClr>
                <a:srgbClr val="1F3864"/>
              </a:buClr>
              <a:buSzPts val="1400"/>
              <a:buChar char="•"/>
            </a:pPr>
            <a:r>
              <a:rPr lang="es-ES" b="1" dirty="0">
                <a:solidFill>
                  <a:srgbClr val="1F3864"/>
                </a:solidFill>
              </a:rPr>
              <a:t>Todos:</a:t>
            </a:r>
            <a:r>
              <a:rPr lang="es-ES" dirty="0">
                <a:solidFill>
                  <a:srgbClr val="1F3864"/>
                </a:solidFill>
              </a:rPr>
              <a:t> En voz confío.</a:t>
            </a:r>
            <a:endParaRPr dirty="0">
              <a:solidFill>
                <a:srgbClr val="1F3864"/>
              </a:solidFill>
            </a:endParaRPr>
          </a:p>
          <a:p>
            <a:pPr marL="342900" lvl="0" indent="-254000" algn="just" rtl="0">
              <a:lnSpc>
                <a:spcPct val="150000"/>
              </a:lnSpc>
              <a:spcBef>
                <a:spcPts val="0"/>
              </a:spcBef>
              <a:spcAft>
                <a:spcPts val="0"/>
              </a:spcAft>
              <a:buClr>
                <a:srgbClr val="1F3864"/>
              </a:buClr>
              <a:buSzPts val="1400"/>
              <a:buChar char="•"/>
            </a:pPr>
            <a:r>
              <a:rPr lang="es-ES" b="1" dirty="0">
                <a:solidFill>
                  <a:srgbClr val="1F3864"/>
                </a:solidFill>
              </a:rPr>
              <a:t>Guía: </a:t>
            </a:r>
            <a:r>
              <a:rPr lang="es-ES" dirty="0">
                <a:solidFill>
                  <a:srgbClr val="1F3864"/>
                </a:solidFill>
              </a:rPr>
              <a:t>Reina concebida sin pecado</a:t>
            </a:r>
            <a:endParaRPr dirty="0">
              <a:solidFill>
                <a:srgbClr val="1F3864"/>
              </a:solidFill>
            </a:endParaRPr>
          </a:p>
          <a:p>
            <a:pPr marL="342900" lvl="0" indent="-254000" algn="just" rtl="0">
              <a:lnSpc>
                <a:spcPct val="150000"/>
              </a:lnSpc>
              <a:spcBef>
                <a:spcPts val="0"/>
              </a:spcBef>
              <a:spcAft>
                <a:spcPts val="0"/>
              </a:spcAft>
              <a:buClr>
                <a:srgbClr val="1F3864"/>
              </a:buClr>
              <a:buSzPts val="1400"/>
              <a:buChar char="•"/>
            </a:pPr>
            <a:r>
              <a:rPr lang="es-ES" b="1" dirty="0">
                <a:solidFill>
                  <a:srgbClr val="1F3864"/>
                </a:solidFill>
              </a:rPr>
              <a:t>Todos:</a:t>
            </a:r>
            <a:r>
              <a:rPr lang="es-ES" dirty="0">
                <a:solidFill>
                  <a:srgbClr val="1F3864"/>
                </a:solidFill>
              </a:rPr>
              <a:t> Ruega por nosotros.</a:t>
            </a:r>
            <a:endParaRPr dirty="0">
              <a:solidFill>
                <a:srgbClr val="1F3864"/>
              </a:solidFill>
            </a:endParaRPr>
          </a:p>
          <a:p>
            <a:pPr marL="342900" lvl="0" indent="-254000" algn="just" rtl="0">
              <a:lnSpc>
                <a:spcPct val="150000"/>
              </a:lnSpc>
              <a:spcBef>
                <a:spcPts val="0"/>
              </a:spcBef>
              <a:spcAft>
                <a:spcPts val="0"/>
              </a:spcAft>
              <a:buClr>
                <a:srgbClr val="1F3864"/>
              </a:buClr>
              <a:buSzPts val="1400"/>
              <a:buChar char="•"/>
            </a:pPr>
            <a:r>
              <a:rPr lang="es-ES" b="1" dirty="0">
                <a:solidFill>
                  <a:srgbClr val="1F3864"/>
                </a:solidFill>
              </a:rPr>
              <a:t>Guía: </a:t>
            </a:r>
            <a:r>
              <a:rPr lang="es-ES" dirty="0">
                <a:solidFill>
                  <a:srgbClr val="1F3864"/>
                </a:solidFill>
              </a:rPr>
              <a:t>Beato Federico Ozanam</a:t>
            </a:r>
            <a:endParaRPr dirty="0">
              <a:solidFill>
                <a:srgbClr val="1F3864"/>
              </a:solidFill>
            </a:endParaRPr>
          </a:p>
          <a:p>
            <a:pPr marL="342900" lvl="0" indent="-254000" algn="just" rtl="0">
              <a:lnSpc>
                <a:spcPct val="150000"/>
              </a:lnSpc>
              <a:spcBef>
                <a:spcPts val="0"/>
              </a:spcBef>
              <a:spcAft>
                <a:spcPts val="0"/>
              </a:spcAft>
              <a:buClr>
                <a:srgbClr val="1F3864"/>
              </a:buClr>
              <a:buSzPts val="1400"/>
              <a:buChar char="•"/>
            </a:pPr>
            <a:r>
              <a:rPr lang="es-ES" b="1" dirty="0">
                <a:solidFill>
                  <a:srgbClr val="1F3864"/>
                </a:solidFill>
              </a:rPr>
              <a:t>Todos:</a:t>
            </a:r>
            <a:r>
              <a:rPr lang="es-ES" dirty="0">
                <a:solidFill>
                  <a:srgbClr val="1F3864"/>
                </a:solidFill>
              </a:rPr>
              <a:t> Ruega por nosotros.</a:t>
            </a:r>
            <a:endParaRPr dirty="0">
              <a:solidFill>
                <a:srgbClr val="1F3864"/>
              </a:solidFill>
            </a:endParaRPr>
          </a:p>
          <a:p>
            <a:pPr marL="342900" lvl="0" indent="-254000" algn="just" rtl="0">
              <a:lnSpc>
                <a:spcPct val="150000"/>
              </a:lnSpc>
              <a:spcBef>
                <a:spcPts val="0"/>
              </a:spcBef>
              <a:spcAft>
                <a:spcPts val="0"/>
              </a:spcAft>
              <a:buClr>
                <a:srgbClr val="1F3864"/>
              </a:buClr>
              <a:buSzPts val="1400"/>
              <a:buChar char="•"/>
            </a:pPr>
            <a:r>
              <a:rPr lang="es-ES" b="1" dirty="0">
                <a:solidFill>
                  <a:srgbClr val="1F3864"/>
                </a:solidFill>
              </a:rPr>
              <a:t>Todos:</a:t>
            </a:r>
            <a:r>
              <a:rPr lang="es-ES" dirty="0">
                <a:solidFill>
                  <a:srgbClr val="1F3864"/>
                </a:solidFill>
              </a:rPr>
              <a:t> En el nombre del Padre, del Hijo y del Espíritu Santo. Amén.</a:t>
            </a:r>
            <a:endParaRPr dirty="0">
              <a:solidFill>
                <a:srgbClr val="1F3864"/>
              </a:solidFill>
            </a:endParaRPr>
          </a:p>
          <a:p>
            <a:pPr marL="254000" marR="0" lvl="0" indent="-152400" algn="just" rtl="0">
              <a:lnSpc>
                <a:spcPct val="150000"/>
              </a:lnSpc>
              <a:spcBef>
                <a:spcPts val="0"/>
              </a:spcBef>
              <a:spcAft>
                <a:spcPts val="0"/>
              </a:spcAft>
              <a:buClr>
                <a:srgbClr val="000000"/>
              </a:buClr>
              <a:buSzPts val="1500"/>
              <a:buFont typeface="Arial"/>
              <a:buNone/>
            </a:pPr>
            <a:endParaRPr sz="1100" b="0" i="0" u="none" strike="noStrike" cap="none" dirty="0">
              <a:solidFill>
                <a:srgbClr val="2F5496"/>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c63815ee34_0_13"/>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rPr>
              <a:t>RESULTADOS SIMCE 2025 </a:t>
            </a:r>
            <a:endParaRPr>
              <a:solidFill>
                <a:srgbClr val="002060"/>
              </a:solidFill>
              <a:latin typeface="Calibri"/>
              <a:ea typeface="Calibri"/>
              <a:cs typeface="Calibri"/>
              <a:sym typeface="Calibri"/>
            </a:endParaRPr>
          </a:p>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rPr>
              <a:t>LECTURA Y MATEMÁTICA</a:t>
            </a:r>
            <a:endParaRPr>
              <a:solidFill>
                <a:srgbClr val="002060"/>
              </a:solidFill>
              <a:latin typeface="Calibri"/>
              <a:ea typeface="Calibri"/>
              <a:cs typeface="Calibri"/>
              <a:sym typeface="Calibri"/>
            </a:endParaRPr>
          </a:p>
        </p:txBody>
      </p:sp>
      <p:pic>
        <p:nvPicPr>
          <p:cNvPr id="232" name="Google Shape;232;g2c63815ee34_0_13"/>
          <p:cNvPicPr preferRelativeResize="0"/>
          <p:nvPr/>
        </p:nvPicPr>
        <p:blipFill rotWithShape="1">
          <a:blip r:embed="rId3">
            <a:alphaModFix/>
          </a:blip>
          <a:srcRect/>
          <a:stretch/>
        </p:blipFill>
        <p:spPr>
          <a:xfrm>
            <a:off x="7597821" y="445019"/>
            <a:ext cx="615457" cy="815595"/>
          </a:xfrm>
          <a:prstGeom prst="rect">
            <a:avLst/>
          </a:prstGeom>
          <a:noFill/>
          <a:ln>
            <a:noFill/>
          </a:ln>
        </p:spPr>
      </p:pic>
      <p:graphicFrame>
        <p:nvGraphicFramePr>
          <p:cNvPr id="233" name="Google Shape;233;g2c63815ee34_0_13"/>
          <p:cNvGraphicFramePr/>
          <p:nvPr/>
        </p:nvGraphicFramePr>
        <p:xfrm>
          <a:off x="713226" y="2057400"/>
          <a:ext cx="3000000" cy="3000000"/>
        </p:xfrm>
        <a:graphic>
          <a:graphicData uri="http://schemas.openxmlformats.org/drawingml/2006/table">
            <a:tbl>
              <a:tblPr>
                <a:noFill/>
                <a:tableStyleId>{B59B632D-1211-4ED6-9404-1436CA9EDD52}</a:tableStyleId>
              </a:tblPr>
              <a:tblGrid>
                <a:gridCol w="1229675">
                  <a:extLst>
                    <a:ext uri="{9D8B030D-6E8A-4147-A177-3AD203B41FA5}">
                      <a16:colId xmlns:a16="http://schemas.microsoft.com/office/drawing/2014/main" val="20000"/>
                    </a:ext>
                  </a:extLst>
                </a:gridCol>
                <a:gridCol w="1047475">
                  <a:extLst>
                    <a:ext uri="{9D8B030D-6E8A-4147-A177-3AD203B41FA5}">
                      <a16:colId xmlns:a16="http://schemas.microsoft.com/office/drawing/2014/main" val="20001"/>
                    </a:ext>
                  </a:extLst>
                </a:gridCol>
                <a:gridCol w="1244850">
                  <a:extLst>
                    <a:ext uri="{9D8B030D-6E8A-4147-A177-3AD203B41FA5}">
                      <a16:colId xmlns:a16="http://schemas.microsoft.com/office/drawing/2014/main" val="20002"/>
                    </a:ext>
                  </a:extLst>
                </a:gridCol>
                <a:gridCol w="1032325">
                  <a:extLst>
                    <a:ext uri="{9D8B030D-6E8A-4147-A177-3AD203B41FA5}">
                      <a16:colId xmlns:a16="http://schemas.microsoft.com/office/drawing/2014/main" val="20003"/>
                    </a:ext>
                  </a:extLst>
                </a:gridCol>
                <a:gridCol w="1130975">
                  <a:extLst>
                    <a:ext uri="{9D8B030D-6E8A-4147-A177-3AD203B41FA5}">
                      <a16:colId xmlns:a16="http://schemas.microsoft.com/office/drawing/2014/main" val="20004"/>
                    </a:ext>
                  </a:extLst>
                </a:gridCol>
                <a:gridCol w="1199300">
                  <a:extLst>
                    <a:ext uri="{9D8B030D-6E8A-4147-A177-3AD203B41FA5}">
                      <a16:colId xmlns:a16="http://schemas.microsoft.com/office/drawing/2014/main" val="20005"/>
                    </a:ext>
                  </a:extLst>
                </a:gridCol>
              </a:tblGrid>
              <a:tr h="374175">
                <a:tc gridSpan="6">
                  <a:txBody>
                    <a:bodyPr/>
                    <a:lstStyle/>
                    <a:p>
                      <a:pPr marL="0" marR="0" lvl="0" indent="0" algn="ctr" rtl="0">
                        <a:lnSpc>
                          <a:spcPct val="100000"/>
                        </a:lnSpc>
                        <a:spcBef>
                          <a:spcPts val="0"/>
                        </a:spcBef>
                        <a:spcAft>
                          <a:spcPts val="0"/>
                        </a:spcAft>
                        <a:buClr>
                          <a:srgbClr val="000000"/>
                        </a:buClr>
                        <a:buSzPts val="1300"/>
                        <a:buFont typeface="Arial"/>
                        <a:buNone/>
                      </a:pPr>
                      <a:r>
                        <a:rPr lang="es-ES" sz="1300" b="1" u="none" strike="noStrike" cap="none">
                          <a:latin typeface="Calibri"/>
                          <a:ea typeface="Calibri"/>
                          <a:cs typeface="Calibri"/>
                          <a:sym typeface="Calibri"/>
                        </a:rPr>
                        <a:t>SIMCE 2025</a:t>
                      </a:r>
                      <a:endParaRPr sz="1300" b="1" i="0" u="none" strike="noStrike" cap="none">
                        <a:solidFill>
                          <a:srgbClr val="000000"/>
                        </a:solidFill>
                        <a:latin typeface="Calibri"/>
                        <a:ea typeface="Calibri"/>
                        <a:cs typeface="Calibri"/>
                        <a:sym typeface="Calibri"/>
                      </a:endParaRPr>
                    </a:p>
                  </a:txBody>
                  <a:tcPr marL="6350" marR="6350" marT="6350"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293275">
                <a:tc gridSpan="2">
                  <a:txBody>
                    <a:bodyPr/>
                    <a:lstStyle/>
                    <a:p>
                      <a:pPr marL="0" marR="0" lvl="0" indent="0" algn="ctr" rtl="0">
                        <a:lnSpc>
                          <a:spcPct val="100000"/>
                        </a:lnSpc>
                        <a:spcBef>
                          <a:spcPts val="0"/>
                        </a:spcBef>
                        <a:spcAft>
                          <a:spcPts val="0"/>
                        </a:spcAft>
                        <a:buClr>
                          <a:srgbClr val="000000"/>
                        </a:buClr>
                        <a:buSzPts val="1300"/>
                        <a:buFont typeface="Arial"/>
                        <a:buNone/>
                      </a:pPr>
                      <a:r>
                        <a:rPr lang="es-ES" sz="1300" b="1" u="none" strike="noStrike" cap="none">
                          <a:latin typeface="Calibri"/>
                          <a:ea typeface="Calibri"/>
                          <a:cs typeface="Calibri"/>
                          <a:sym typeface="Calibri"/>
                        </a:rPr>
                        <a:t>4 BÁSICO</a:t>
                      </a:r>
                      <a:endParaRPr sz="1300" b="1" i="0" u="none" strike="noStrike" cap="none">
                        <a:solidFill>
                          <a:srgbClr val="000000"/>
                        </a:solidFill>
                        <a:latin typeface="Calibri"/>
                        <a:ea typeface="Calibri"/>
                        <a:cs typeface="Calibri"/>
                        <a:sym typeface="Calibri"/>
                      </a:endParaRPr>
                    </a:p>
                  </a:txBody>
                  <a:tcPr marL="6350" marR="6350" marT="6350" marB="0" anchor="ctr"/>
                </a:tc>
                <a:tc hMerge="1">
                  <a:txBody>
                    <a:bodyPr/>
                    <a:lstStyle/>
                    <a:p>
                      <a:endParaRPr lang="es-CL"/>
                    </a:p>
                  </a:txBody>
                  <a:tcPr/>
                </a:tc>
                <a:tc gridSpan="2">
                  <a:txBody>
                    <a:bodyPr/>
                    <a:lstStyle/>
                    <a:p>
                      <a:pPr marL="0" marR="0" lvl="0" indent="0" algn="ctr" rtl="0">
                        <a:lnSpc>
                          <a:spcPct val="100000"/>
                        </a:lnSpc>
                        <a:spcBef>
                          <a:spcPts val="0"/>
                        </a:spcBef>
                        <a:spcAft>
                          <a:spcPts val="0"/>
                        </a:spcAft>
                        <a:buClr>
                          <a:srgbClr val="000000"/>
                        </a:buClr>
                        <a:buSzPts val="1300"/>
                        <a:buFont typeface="Arial"/>
                        <a:buNone/>
                      </a:pPr>
                      <a:r>
                        <a:rPr lang="es-ES" sz="1300" b="1" u="none" strike="noStrike" cap="none">
                          <a:latin typeface="Calibri"/>
                          <a:ea typeface="Calibri"/>
                          <a:cs typeface="Calibri"/>
                          <a:sym typeface="Calibri"/>
                        </a:rPr>
                        <a:t>8 BÁSICO</a:t>
                      </a:r>
                      <a:endParaRPr sz="1300" b="1" i="0" u="none" strike="noStrike" cap="none">
                        <a:solidFill>
                          <a:srgbClr val="000000"/>
                        </a:solidFill>
                        <a:latin typeface="Calibri"/>
                        <a:ea typeface="Calibri"/>
                        <a:cs typeface="Calibri"/>
                        <a:sym typeface="Calibri"/>
                      </a:endParaRPr>
                    </a:p>
                  </a:txBody>
                  <a:tcPr marL="6350" marR="6350" marT="6350" marB="0" anchor="ctr"/>
                </a:tc>
                <a:tc hMerge="1">
                  <a:txBody>
                    <a:bodyPr/>
                    <a:lstStyle/>
                    <a:p>
                      <a:endParaRPr lang="es-CL"/>
                    </a:p>
                  </a:txBody>
                  <a:tcPr/>
                </a:tc>
                <a:tc gridSpan="2">
                  <a:txBody>
                    <a:bodyPr/>
                    <a:lstStyle/>
                    <a:p>
                      <a:pPr marL="0" marR="0" lvl="0" indent="0" algn="ctr" rtl="0">
                        <a:lnSpc>
                          <a:spcPct val="100000"/>
                        </a:lnSpc>
                        <a:spcBef>
                          <a:spcPts val="0"/>
                        </a:spcBef>
                        <a:spcAft>
                          <a:spcPts val="0"/>
                        </a:spcAft>
                        <a:buClr>
                          <a:srgbClr val="000000"/>
                        </a:buClr>
                        <a:buSzPts val="1300"/>
                        <a:buFont typeface="Arial"/>
                        <a:buNone/>
                      </a:pPr>
                      <a:r>
                        <a:rPr lang="es-ES" sz="1300" b="1" u="none" strike="noStrike" cap="none">
                          <a:latin typeface="Calibri"/>
                          <a:ea typeface="Calibri"/>
                          <a:cs typeface="Calibri"/>
                          <a:sym typeface="Calibri"/>
                        </a:rPr>
                        <a:t>II MEDIO</a:t>
                      </a:r>
                      <a:endParaRPr sz="1300" b="1" i="0" u="none" strike="noStrike" cap="none">
                        <a:solidFill>
                          <a:srgbClr val="000000"/>
                        </a:solidFill>
                        <a:latin typeface="Calibri"/>
                        <a:ea typeface="Calibri"/>
                        <a:cs typeface="Calibri"/>
                        <a:sym typeface="Calibri"/>
                      </a:endParaRPr>
                    </a:p>
                  </a:txBody>
                  <a:tcPr marL="6350" marR="6350" marT="6350" marB="0" anchor="ctr"/>
                </a:tc>
                <a:tc hMerge="1">
                  <a:txBody>
                    <a:bodyPr/>
                    <a:lstStyle/>
                    <a:p>
                      <a:endParaRPr lang="es-CL"/>
                    </a:p>
                  </a:txBody>
                  <a:tcPr/>
                </a:tc>
                <a:extLst>
                  <a:ext uri="{0D108BD9-81ED-4DB2-BD59-A6C34878D82A}">
                    <a16:rowId xmlns:a16="http://schemas.microsoft.com/office/drawing/2014/main" val="10001"/>
                  </a:ext>
                </a:extLst>
              </a:tr>
              <a:tr h="566325">
                <a:tc>
                  <a:txBody>
                    <a:bodyPr/>
                    <a:lstStyle/>
                    <a:p>
                      <a:pPr marL="0" marR="0" lvl="0" indent="0" algn="l" rtl="0">
                        <a:lnSpc>
                          <a:spcPct val="100000"/>
                        </a:lnSpc>
                        <a:spcBef>
                          <a:spcPts val="0"/>
                        </a:spcBef>
                        <a:spcAft>
                          <a:spcPts val="0"/>
                        </a:spcAft>
                        <a:buClr>
                          <a:srgbClr val="000000"/>
                        </a:buClr>
                        <a:buSzPts val="1300"/>
                        <a:buFont typeface="Arial"/>
                        <a:buNone/>
                      </a:pPr>
                      <a:r>
                        <a:rPr lang="es-ES" sz="1300" b="1" u="none" strike="noStrike" cap="none">
                          <a:latin typeface="Calibri"/>
                          <a:ea typeface="Calibri"/>
                          <a:cs typeface="Calibri"/>
                          <a:sym typeface="Calibri"/>
                        </a:rPr>
                        <a:t>LENGUAJE Y COMUNICACIÓN</a:t>
                      </a:r>
                      <a:endParaRPr sz="1300" b="1"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l" rtl="0">
                        <a:lnSpc>
                          <a:spcPct val="100000"/>
                        </a:lnSpc>
                        <a:spcBef>
                          <a:spcPts val="0"/>
                        </a:spcBef>
                        <a:spcAft>
                          <a:spcPts val="0"/>
                        </a:spcAft>
                        <a:buClr>
                          <a:srgbClr val="000000"/>
                        </a:buClr>
                        <a:buSzPts val="1300"/>
                        <a:buFont typeface="Arial"/>
                        <a:buNone/>
                      </a:pPr>
                      <a:r>
                        <a:rPr lang="es-ES" sz="1300" b="1" u="none" strike="noStrike" cap="none">
                          <a:latin typeface="Calibri"/>
                          <a:ea typeface="Calibri"/>
                          <a:cs typeface="Calibri"/>
                          <a:sym typeface="Calibri"/>
                        </a:rPr>
                        <a:t>MATEMÁTICA</a:t>
                      </a:r>
                      <a:endParaRPr sz="1300" b="1"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l" rtl="0">
                        <a:lnSpc>
                          <a:spcPct val="100000"/>
                        </a:lnSpc>
                        <a:spcBef>
                          <a:spcPts val="0"/>
                        </a:spcBef>
                        <a:spcAft>
                          <a:spcPts val="0"/>
                        </a:spcAft>
                        <a:buClr>
                          <a:srgbClr val="000000"/>
                        </a:buClr>
                        <a:buSzPts val="1300"/>
                        <a:buFont typeface="Arial"/>
                        <a:buNone/>
                      </a:pPr>
                      <a:r>
                        <a:rPr lang="es-ES" sz="1300" b="1" u="none" strike="noStrike" cap="none">
                          <a:latin typeface="Calibri"/>
                          <a:ea typeface="Calibri"/>
                          <a:cs typeface="Calibri"/>
                          <a:sym typeface="Calibri"/>
                        </a:rPr>
                        <a:t>LENGUAJE Y COMUNICACIÓN</a:t>
                      </a:r>
                      <a:endParaRPr sz="1300" b="1"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l" rtl="0">
                        <a:lnSpc>
                          <a:spcPct val="100000"/>
                        </a:lnSpc>
                        <a:spcBef>
                          <a:spcPts val="0"/>
                        </a:spcBef>
                        <a:spcAft>
                          <a:spcPts val="0"/>
                        </a:spcAft>
                        <a:buClr>
                          <a:srgbClr val="000000"/>
                        </a:buClr>
                        <a:buSzPts val="1300"/>
                        <a:buFont typeface="Arial"/>
                        <a:buNone/>
                      </a:pPr>
                      <a:r>
                        <a:rPr lang="es-ES" sz="1300" b="1" u="none" strike="noStrike" cap="none">
                          <a:latin typeface="Calibri"/>
                          <a:ea typeface="Calibri"/>
                          <a:cs typeface="Calibri"/>
                          <a:sym typeface="Calibri"/>
                        </a:rPr>
                        <a:t>MATEMÁTICA</a:t>
                      </a:r>
                      <a:endParaRPr sz="1300" b="1"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l" rtl="0">
                        <a:lnSpc>
                          <a:spcPct val="100000"/>
                        </a:lnSpc>
                        <a:spcBef>
                          <a:spcPts val="0"/>
                        </a:spcBef>
                        <a:spcAft>
                          <a:spcPts val="0"/>
                        </a:spcAft>
                        <a:buClr>
                          <a:srgbClr val="000000"/>
                        </a:buClr>
                        <a:buSzPts val="1300"/>
                        <a:buFont typeface="Arial"/>
                        <a:buNone/>
                      </a:pPr>
                      <a:r>
                        <a:rPr lang="es-ES" sz="1300" b="1" u="none" strike="noStrike" cap="none">
                          <a:latin typeface="Calibri"/>
                          <a:ea typeface="Calibri"/>
                          <a:cs typeface="Calibri"/>
                          <a:sym typeface="Calibri"/>
                        </a:rPr>
                        <a:t>LENGUAJE Y LITERATURA</a:t>
                      </a:r>
                      <a:endParaRPr sz="1300" b="1"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l" rtl="0">
                        <a:lnSpc>
                          <a:spcPct val="100000"/>
                        </a:lnSpc>
                        <a:spcBef>
                          <a:spcPts val="0"/>
                        </a:spcBef>
                        <a:spcAft>
                          <a:spcPts val="0"/>
                        </a:spcAft>
                        <a:buClr>
                          <a:srgbClr val="000000"/>
                        </a:buClr>
                        <a:buSzPts val="1300"/>
                        <a:buFont typeface="Arial"/>
                        <a:buNone/>
                      </a:pPr>
                      <a:r>
                        <a:rPr lang="es-ES" sz="1300" b="1" u="none" strike="noStrike" cap="none">
                          <a:latin typeface="Calibri"/>
                          <a:ea typeface="Calibri"/>
                          <a:cs typeface="Calibri"/>
                          <a:sym typeface="Calibri"/>
                        </a:rPr>
                        <a:t>MATEMÁTICA</a:t>
                      </a:r>
                      <a:endParaRPr sz="1300" b="1" i="0" u="none" strike="noStrike" cap="none">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2"/>
                  </a:ext>
                </a:extLst>
              </a:tr>
              <a:tr h="404525">
                <a:tc>
                  <a:txBody>
                    <a:bodyPr/>
                    <a:lstStyle/>
                    <a:p>
                      <a:pPr marL="0" marR="0" lvl="0" indent="0" algn="ctr" rtl="0">
                        <a:lnSpc>
                          <a:spcPct val="100000"/>
                        </a:lnSpc>
                        <a:spcBef>
                          <a:spcPts val="0"/>
                        </a:spcBef>
                        <a:spcAft>
                          <a:spcPts val="0"/>
                        </a:spcAft>
                        <a:buClr>
                          <a:srgbClr val="000000"/>
                        </a:buClr>
                        <a:buSzPts val="1300"/>
                        <a:buFont typeface="Arial"/>
                        <a:buNone/>
                      </a:pPr>
                      <a:r>
                        <a:rPr lang="es-ES" sz="1300" b="1" u="none" strike="noStrike" cap="none">
                          <a:latin typeface="Calibri"/>
                          <a:ea typeface="Calibri"/>
                          <a:cs typeface="Calibri"/>
                          <a:sym typeface="Calibri"/>
                        </a:rPr>
                        <a:t>291</a:t>
                      </a:r>
                      <a:endParaRPr sz="1300" b="1"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b="1" u="none" strike="noStrike" cap="none">
                          <a:latin typeface="Calibri"/>
                          <a:ea typeface="Calibri"/>
                          <a:cs typeface="Calibri"/>
                          <a:sym typeface="Calibri"/>
                        </a:rPr>
                        <a:t>285</a:t>
                      </a:r>
                      <a:endParaRPr sz="1300" b="1"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b="1" u="none" strike="noStrike" cap="none">
                          <a:latin typeface="Calibri"/>
                          <a:ea typeface="Calibri"/>
                          <a:cs typeface="Calibri"/>
                          <a:sym typeface="Calibri"/>
                        </a:rPr>
                        <a:t>249</a:t>
                      </a:r>
                      <a:endParaRPr sz="1300" b="1"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b="1" u="none" strike="noStrike" cap="none">
                          <a:latin typeface="Calibri"/>
                          <a:ea typeface="Calibri"/>
                          <a:cs typeface="Calibri"/>
                          <a:sym typeface="Calibri"/>
                        </a:rPr>
                        <a:t>288</a:t>
                      </a:r>
                      <a:endParaRPr sz="1300" b="1"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b="1" u="none" strike="noStrike" cap="none">
                          <a:latin typeface="Calibri"/>
                          <a:ea typeface="Calibri"/>
                          <a:cs typeface="Calibri"/>
                          <a:sym typeface="Calibri"/>
                        </a:rPr>
                        <a:t>265</a:t>
                      </a:r>
                      <a:endParaRPr sz="1300" b="1"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b="1" u="none" strike="noStrike" cap="none">
                          <a:latin typeface="Calibri"/>
                          <a:ea typeface="Calibri"/>
                          <a:cs typeface="Calibri"/>
                          <a:sym typeface="Calibri"/>
                        </a:rPr>
                        <a:t>274</a:t>
                      </a:r>
                      <a:endParaRPr sz="1300" b="1" i="0" u="none" strike="noStrike" cap="none">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33b3e02f421_0_0"/>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RESULTADOS PAES 2025 </a:t>
            </a:r>
            <a:r>
              <a:rPr lang="es-ES">
                <a:solidFill>
                  <a:srgbClr val="002060"/>
                </a:solidFill>
                <a:latin typeface="Calibri"/>
                <a:ea typeface="Calibri"/>
                <a:cs typeface="Calibri"/>
                <a:sym typeface="Calibri"/>
              </a:rPr>
              <a:t>CL y M1</a:t>
            </a:r>
            <a:endParaRPr>
              <a:solidFill>
                <a:srgbClr val="002060"/>
              </a:solidFill>
              <a:latin typeface="Calibri"/>
              <a:ea typeface="Calibri"/>
              <a:cs typeface="Calibri"/>
              <a:sym typeface="Calibri"/>
            </a:endParaRPr>
          </a:p>
        </p:txBody>
      </p:sp>
      <p:pic>
        <p:nvPicPr>
          <p:cNvPr id="239" name="Google Shape;239;g33b3e02f421_0_0"/>
          <p:cNvPicPr preferRelativeResize="0"/>
          <p:nvPr/>
        </p:nvPicPr>
        <p:blipFill rotWithShape="1">
          <a:blip r:embed="rId3">
            <a:alphaModFix/>
          </a:blip>
          <a:srcRect/>
          <a:stretch/>
        </p:blipFill>
        <p:spPr>
          <a:xfrm>
            <a:off x="7597821" y="445019"/>
            <a:ext cx="615457" cy="815595"/>
          </a:xfrm>
          <a:prstGeom prst="rect">
            <a:avLst/>
          </a:prstGeom>
          <a:noFill/>
          <a:ln>
            <a:noFill/>
          </a:ln>
        </p:spPr>
      </p:pic>
      <p:graphicFrame>
        <p:nvGraphicFramePr>
          <p:cNvPr id="240" name="Google Shape;240;g33b3e02f421_0_0"/>
          <p:cNvGraphicFramePr/>
          <p:nvPr/>
        </p:nvGraphicFramePr>
        <p:xfrm>
          <a:off x="713225" y="1664653"/>
          <a:ext cx="3000000" cy="3000000"/>
        </p:xfrm>
        <a:graphic>
          <a:graphicData uri="http://schemas.openxmlformats.org/drawingml/2006/table">
            <a:tbl>
              <a:tblPr>
                <a:noFill/>
                <a:tableStyleId>{08DF65D8-C71E-4AB4-B557-FEDB2ACA5E32}</a:tableStyleId>
              </a:tblPr>
              <a:tblGrid>
                <a:gridCol w="1721150">
                  <a:extLst>
                    <a:ext uri="{9D8B030D-6E8A-4147-A177-3AD203B41FA5}">
                      <a16:colId xmlns:a16="http://schemas.microsoft.com/office/drawing/2014/main" val="20000"/>
                    </a:ext>
                  </a:extLst>
                </a:gridCol>
                <a:gridCol w="1721150">
                  <a:extLst>
                    <a:ext uri="{9D8B030D-6E8A-4147-A177-3AD203B41FA5}">
                      <a16:colId xmlns:a16="http://schemas.microsoft.com/office/drawing/2014/main" val="20001"/>
                    </a:ext>
                  </a:extLst>
                </a:gridCol>
                <a:gridCol w="1719075">
                  <a:extLst>
                    <a:ext uri="{9D8B030D-6E8A-4147-A177-3AD203B41FA5}">
                      <a16:colId xmlns:a16="http://schemas.microsoft.com/office/drawing/2014/main" val="20002"/>
                    </a:ext>
                  </a:extLst>
                </a:gridCol>
                <a:gridCol w="1723225">
                  <a:extLst>
                    <a:ext uri="{9D8B030D-6E8A-4147-A177-3AD203B41FA5}">
                      <a16:colId xmlns:a16="http://schemas.microsoft.com/office/drawing/2014/main" val="20003"/>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latin typeface="Calibri"/>
                          <a:ea typeface="Calibri"/>
                          <a:cs typeface="Calibri"/>
                          <a:sym typeface="Calibri"/>
                        </a:rPr>
                        <a:t>Evaluación</a:t>
                      </a:r>
                      <a:endParaRPr sz="14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latin typeface="Calibri"/>
                          <a:ea typeface="Calibri"/>
                          <a:cs typeface="Calibri"/>
                          <a:sym typeface="Calibri"/>
                        </a:rPr>
                        <a:t>Puntaje Promedio 2024</a:t>
                      </a:r>
                      <a:endParaRPr sz="14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latin typeface="Calibri"/>
                          <a:ea typeface="Calibri"/>
                          <a:cs typeface="Calibri"/>
                          <a:sym typeface="Calibri"/>
                        </a:rPr>
                        <a:t>Puntaje Promedio 2025</a:t>
                      </a:r>
                      <a:endParaRPr sz="14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latin typeface="Calibri"/>
                          <a:ea typeface="Calibri"/>
                          <a:cs typeface="Calibri"/>
                          <a:sym typeface="Calibri"/>
                        </a:rPr>
                        <a:t>Puntaje Promedio Esperado 2026</a:t>
                      </a:r>
                      <a:endParaRPr sz="1400" b="1"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Competencia Lectora (CL)</a:t>
                      </a:r>
                      <a:endParaRPr sz="1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613</a:t>
                      </a:r>
                      <a:endParaRPr sz="1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584</a:t>
                      </a:r>
                      <a:endParaRPr sz="1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604</a:t>
                      </a:r>
                      <a:endParaRPr sz="14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Competencia Matemática 1 (M1)</a:t>
                      </a:r>
                      <a:endParaRPr sz="1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645</a:t>
                      </a:r>
                      <a:endParaRPr sz="1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618</a:t>
                      </a:r>
                      <a:endParaRPr sz="1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638</a:t>
                      </a:r>
                      <a:endParaRPr sz="14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Promedio Ponderado (CL - M1)</a:t>
                      </a:r>
                      <a:endParaRPr sz="1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629</a:t>
                      </a:r>
                      <a:endParaRPr sz="1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604</a:t>
                      </a:r>
                      <a:endParaRPr sz="1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621</a:t>
                      </a:r>
                      <a:endParaRPr sz="14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rPr>
              <a:t>RESULTADOS PAES 2025 CL y M1</a:t>
            </a:r>
            <a:endParaRPr>
              <a:solidFill>
                <a:srgbClr val="002060"/>
              </a:solidFill>
              <a:latin typeface="Calibri"/>
              <a:ea typeface="Calibri"/>
              <a:cs typeface="Calibri"/>
              <a:sym typeface="Calibri"/>
            </a:endParaRPr>
          </a:p>
        </p:txBody>
      </p:sp>
      <p:pic>
        <p:nvPicPr>
          <p:cNvPr id="246" name="Google Shape;246;p4"/>
          <p:cNvPicPr preferRelativeResize="0"/>
          <p:nvPr/>
        </p:nvPicPr>
        <p:blipFill rotWithShape="1">
          <a:blip r:embed="rId3">
            <a:alphaModFix/>
          </a:blip>
          <a:srcRect/>
          <a:stretch/>
        </p:blipFill>
        <p:spPr>
          <a:xfrm>
            <a:off x="7597821" y="445019"/>
            <a:ext cx="615457" cy="815595"/>
          </a:xfrm>
          <a:prstGeom prst="rect">
            <a:avLst/>
          </a:prstGeom>
          <a:noFill/>
          <a:ln>
            <a:noFill/>
          </a:ln>
        </p:spPr>
      </p:pic>
      <p:graphicFrame>
        <p:nvGraphicFramePr>
          <p:cNvPr id="247" name="Google Shape;247;p4"/>
          <p:cNvGraphicFramePr/>
          <p:nvPr/>
        </p:nvGraphicFramePr>
        <p:xfrm>
          <a:off x="713225" y="1664653"/>
          <a:ext cx="3000000" cy="3000000"/>
        </p:xfrm>
        <a:graphic>
          <a:graphicData uri="http://schemas.openxmlformats.org/drawingml/2006/table">
            <a:tbl>
              <a:tblPr>
                <a:noFill/>
                <a:tableStyleId>{08DF65D8-C71E-4AB4-B557-FEDB2ACA5E32}</a:tableStyleId>
              </a:tblPr>
              <a:tblGrid>
                <a:gridCol w="1721150">
                  <a:extLst>
                    <a:ext uri="{9D8B030D-6E8A-4147-A177-3AD203B41FA5}">
                      <a16:colId xmlns:a16="http://schemas.microsoft.com/office/drawing/2014/main" val="20000"/>
                    </a:ext>
                  </a:extLst>
                </a:gridCol>
                <a:gridCol w="1721150">
                  <a:extLst>
                    <a:ext uri="{9D8B030D-6E8A-4147-A177-3AD203B41FA5}">
                      <a16:colId xmlns:a16="http://schemas.microsoft.com/office/drawing/2014/main" val="20001"/>
                    </a:ext>
                  </a:extLst>
                </a:gridCol>
                <a:gridCol w="1719075">
                  <a:extLst>
                    <a:ext uri="{9D8B030D-6E8A-4147-A177-3AD203B41FA5}">
                      <a16:colId xmlns:a16="http://schemas.microsoft.com/office/drawing/2014/main" val="20002"/>
                    </a:ext>
                  </a:extLst>
                </a:gridCol>
                <a:gridCol w="1723225">
                  <a:extLst>
                    <a:ext uri="{9D8B030D-6E8A-4147-A177-3AD203B41FA5}">
                      <a16:colId xmlns:a16="http://schemas.microsoft.com/office/drawing/2014/main" val="20003"/>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latin typeface="Calibri"/>
                          <a:ea typeface="Calibri"/>
                          <a:cs typeface="Calibri"/>
                          <a:sym typeface="Calibri"/>
                        </a:rPr>
                        <a:t>Evaluación</a:t>
                      </a:r>
                      <a:endParaRPr sz="14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latin typeface="Calibri"/>
                          <a:ea typeface="Calibri"/>
                          <a:cs typeface="Calibri"/>
                          <a:sym typeface="Calibri"/>
                        </a:rPr>
                        <a:t>Puntaje Promedio 2024</a:t>
                      </a:r>
                      <a:endParaRPr sz="14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latin typeface="Calibri"/>
                          <a:ea typeface="Calibri"/>
                          <a:cs typeface="Calibri"/>
                          <a:sym typeface="Calibri"/>
                        </a:rPr>
                        <a:t>Puntaje Promedio 2025</a:t>
                      </a:r>
                      <a:endParaRPr sz="14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latin typeface="Calibri"/>
                          <a:ea typeface="Calibri"/>
                          <a:cs typeface="Calibri"/>
                          <a:sym typeface="Calibri"/>
                        </a:rPr>
                        <a:t>Puntaje Promedio Esperado 2026</a:t>
                      </a:r>
                      <a:endParaRPr sz="1400" b="1"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Competencia Lectora (CL)</a:t>
                      </a:r>
                      <a:endParaRPr sz="1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613</a:t>
                      </a:r>
                      <a:endParaRPr sz="1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584</a:t>
                      </a:r>
                      <a:endParaRPr sz="1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604</a:t>
                      </a:r>
                      <a:endParaRPr sz="14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Competencia Matemática 1 (M1)</a:t>
                      </a:r>
                      <a:endParaRPr sz="1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645</a:t>
                      </a:r>
                      <a:endParaRPr sz="1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618</a:t>
                      </a:r>
                      <a:endParaRPr sz="1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638</a:t>
                      </a:r>
                      <a:endParaRPr sz="14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Promedio Ponderado (CL - M1)</a:t>
                      </a:r>
                      <a:endParaRPr sz="1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629</a:t>
                      </a:r>
                      <a:endParaRPr sz="1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604</a:t>
                      </a:r>
                      <a:endParaRPr sz="1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Calibri"/>
                          <a:ea typeface="Calibri"/>
                          <a:cs typeface="Calibri"/>
                          <a:sym typeface="Calibri"/>
                        </a:rPr>
                        <a:t>621</a:t>
                      </a:r>
                      <a:endParaRPr sz="14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9"/>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rPr>
              <a:t>Ámbito pedagógico</a:t>
            </a:r>
            <a:endParaRPr>
              <a:solidFill>
                <a:srgbClr val="002060"/>
              </a:solidFill>
              <a:latin typeface="Calibri"/>
              <a:ea typeface="Calibri"/>
              <a:cs typeface="Calibri"/>
              <a:sym typeface="Calibri"/>
            </a:endParaRPr>
          </a:p>
        </p:txBody>
      </p:sp>
      <p:sp>
        <p:nvSpPr>
          <p:cNvPr id="253" name="Google Shape;253;p19"/>
          <p:cNvSpPr txBox="1"/>
          <p:nvPr/>
        </p:nvSpPr>
        <p:spPr>
          <a:xfrm>
            <a:off x="713225" y="1645675"/>
            <a:ext cx="7367700" cy="3128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s-ES" sz="1400" b="1" i="0" u="none" strike="noStrike" cap="none">
                <a:solidFill>
                  <a:srgbClr val="000000"/>
                </a:solidFill>
                <a:latin typeface="Open Sans"/>
                <a:ea typeface="Open Sans"/>
                <a:cs typeface="Open Sans"/>
                <a:sym typeface="Open Sans"/>
              </a:rPr>
              <a:t>      </a:t>
            </a:r>
            <a:r>
              <a:rPr lang="es-ES" sz="1400" b="1" i="0" u="none" strike="noStrike" cap="none">
                <a:solidFill>
                  <a:srgbClr val="000000"/>
                </a:solidFill>
                <a:latin typeface="Calibri"/>
                <a:ea typeface="Calibri"/>
                <a:cs typeface="Calibri"/>
                <a:sym typeface="Calibri"/>
              </a:rPr>
              <a:t>Acompañamiento Docente:</a:t>
            </a:r>
            <a:endParaRPr sz="1400" b="0" i="0" u="none" strike="noStrike" cap="none">
              <a:solidFill>
                <a:schemeClr val="dk1"/>
              </a:solidFill>
              <a:latin typeface="Calibri"/>
              <a:ea typeface="Calibri"/>
              <a:cs typeface="Calibri"/>
              <a:sym typeface="Calibri"/>
            </a:endParaRPr>
          </a:p>
          <a:p>
            <a:pPr marL="323850" marR="0" lvl="0" indent="0" algn="just" rtl="0">
              <a:lnSpc>
                <a:spcPct val="107000"/>
              </a:lnSpc>
              <a:spcBef>
                <a:spcPts val="800"/>
              </a:spcBef>
              <a:spcAft>
                <a:spcPts val="0"/>
              </a:spcAft>
              <a:buClr>
                <a:srgbClr val="000000"/>
              </a:buClr>
              <a:buSzPts val="1600"/>
              <a:buFont typeface="Arial"/>
              <a:buNone/>
            </a:pPr>
            <a:r>
              <a:rPr lang="es-ES" sz="1400" b="0" i="0" u="none" strike="noStrike" cap="none">
                <a:solidFill>
                  <a:schemeClr val="dk1"/>
                </a:solidFill>
                <a:latin typeface="Calibri"/>
                <a:ea typeface="Calibri"/>
                <a:cs typeface="Calibri"/>
                <a:sym typeface="Calibri"/>
              </a:rPr>
              <a:t>Se realizó acompañamiento a los docentes en forma periódica a través de reuniones de trabajo sobre revisión de resultados y reflexión pedagógica, además de acompañamiento en sala y retroalimentaciones oportunas y efectivas.</a:t>
            </a:r>
            <a:endParaRPr sz="1400" b="0" i="0" u="none" strike="noStrike" cap="none">
              <a:solidFill>
                <a:schemeClr val="dk1"/>
              </a:solidFill>
              <a:latin typeface="Calibri"/>
              <a:ea typeface="Calibri"/>
              <a:cs typeface="Calibri"/>
              <a:sym typeface="Calibri"/>
            </a:endParaRPr>
          </a:p>
          <a:p>
            <a:pPr marL="323850" marR="0" lvl="0" indent="0" algn="just" rtl="0">
              <a:lnSpc>
                <a:spcPct val="107000"/>
              </a:lnSpc>
              <a:spcBef>
                <a:spcPts val="800"/>
              </a:spcBef>
              <a:spcAft>
                <a:spcPts val="0"/>
              </a:spcAft>
              <a:buClr>
                <a:srgbClr val="000000"/>
              </a:buClr>
              <a:buSzPts val="1600"/>
              <a:buFont typeface="Arial"/>
              <a:buNone/>
            </a:pPr>
            <a:r>
              <a:rPr lang="es-ES" sz="1400" b="1" i="0" u="none" strike="noStrike" cap="none">
                <a:solidFill>
                  <a:schemeClr val="dk1"/>
                </a:solidFill>
                <a:latin typeface="Calibri"/>
                <a:ea typeface="Calibri"/>
                <a:cs typeface="Calibri"/>
                <a:sym typeface="Calibri"/>
              </a:rPr>
              <a:t>Actividades:</a:t>
            </a:r>
            <a:endParaRPr sz="14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800"/>
              </a:spcBef>
              <a:spcAft>
                <a:spcPts val="0"/>
              </a:spcAft>
              <a:buClr>
                <a:srgbClr val="000000"/>
              </a:buClr>
              <a:buSzPts val="1600"/>
              <a:buFont typeface="Arial"/>
              <a:buChar char="✔"/>
            </a:pPr>
            <a:r>
              <a:rPr lang="es-ES" sz="1400" b="0" i="0" u="none" strike="noStrike" cap="none">
                <a:solidFill>
                  <a:srgbClr val="000000"/>
                </a:solidFill>
                <a:latin typeface="Calibri"/>
                <a:ea typeface="Calibri"/>
                <a:cs typeface="Calibri"/>
                <a:sym typeface="Calibri"/>
              </a:rPr>
              <a:t>Talleres para padres, ¿Cómo </a:t>
            </a:r>
            <a:r>
              <a:rPr lang="es-ES" sz="1400" b="0" i="0" u="none" strike="noStrike" cap="none">
                <a:solidFill>
                  <a:schemeClr val="dk1"/>
                </a:solidFill>
                <a:latin typeface="Calibri"/>
                <a:ea typeface="Calibri"/>
                <a:cs typeface="Calibri"/>
                <a:sym typeface="Calibri"/>
              </a:rPr>
              <a:t>puedo</a:t>
            </a:r>
            <a:r>
              <a:rPr lang="es-ES" sz="1400" b="0" i="0" u="none" strike="noStrike" cap="none">
                <a:solidFill>
                  <a:srgbClr val="000000"/>
                </a:solidFill>
                <a:latin typeface="Calibri"/>
                <a:ea typeface="Calibri"/>
                <a:cs typeface="Calibri"/>
                <a:sym typeface="Calibri"/>
              </a:rPr>
              <a:t> ayudar a mi hijo en el proceso lector?, Goce Lector y Habilidades Parentales. </a:t>
            </a:r>
            <a:endParaRPr sz="14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800"/>
              </a:spcBef>
              <a:spcAft>
                <a:spcPts val="0"/>
              </a:spcAft>
              <a:buClr>
                <a:srgbClr val="000000"/>
              </a:buClr>
              <a:buSzPts val="1600"/>
              <a:buFont typeface="Arial"/>
              <a:buChar char="✔"/>
            </a:pPr>
            <a:r>
              <a:rPr lang="es-ES" sz="1400" b="0" i="0" u="none" strike="noStrike" cap="none">
                <a:solidFill>
                  <a:srgbClr val="000000"/>
                </a:solidFill>
                <a:latin typeface="Calibri"/>
                <a:ea typeface="Calibri"/>
                <a:cs typeface="Calibri"/>
                <a:sym typeface="Calibri"/>
              </a:rPr>
              <a:t>Concurso de deletreo</a:t>
            </a:r>
            <a:r>
              <a:rPr lang="es-ES">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800"/>
              </a:spcBef>
              <a:spcAft>
                <a:spcPts val="0"/>
              </a:spcAft>
              <a:buClr>
                <a:srgbClr val="000000"/>
              </a:buClr>
              <a:buSzPts val="1600"/>
              <a:buFont typeface="Arial"/>
              <a:buChar char="✔"/>
            </a:pPr>
            <a:r>
              <a:rPr lang="es-ES" sz="1400" b="0" i="0" u="none" strike="noStrike" cap="none">
                <a:solidFill>
                  <a:srgbClr val="000000"/>
                </a:solidFill>
                <a:latin typeface="Calibri"/>
                <a:ea typeface="Calibri"/>
                <a:cs typeface="Calibri"/>
                <a:sym typeface="Calibri"/>
              </a:rPr>
              <a:t>Atenciones y evaluaciones Psicopedagógicas orientadas a la mejora de los aprendizajes.</a:t>
            </a:r>
            <a:endParaRPr sz="14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800"/>
              </a:spcBef>
              <a:spcAft>
                <a:spcPts val="0"/>
              </a:spcAft>
              <a:buClr>
                <a:srgbClr val="000000"/>
              </a:buClr>
              <a:buSzPts val="1600"/>
              <a:buFont typeface="Arial"/>
              <a:buChar char="✔"/>
            </a:pPr>
            <a:r>
              <a:rPr lang="es-ES" sz="1400" b="0" i="0" u="none" strike="noStrike" cap="none">
                <a:solidFill>
                  <a:srgbClr val="000000"/>
                </a:solidFill>
                <a:latin typeface="Calibri"/>
                <a:ea typeface="Calibri"/>
                <a:cs typeface="Calibri"/>
                <a:sym typeface="Calibri"/>
              </a:rPr>
              <a:t>Evaluaciones y acompañamientos desde el área psicológica.</a:t>
            </a:r>
            <a:endParaRPr sz="1400" b="0" i="0" u="none" strike="noStrike" cap="none">
              <a:solidFill>
                <a:schemeClr val="dk1"/>
              </a:solidFill>
              <a:latin typeface="Calibri"/>
              <a:ea typeface="Calibri"/>
              <a:cs typeface="Calibri"/>
              <a:sym typeface="Calibri"/>
            </a:endParaRPr>
          </a:p>
        </p:txBody>
      </p:sp>
      <p:pic>
        <p:nvPicPr>
          <p:cNvPr id="254" name="Google Shape;254;p19"/>
          <p:cNvPicPr preferRelativeResize="0"/>
          <p:nvPr/>
        </p:nvPicPr>
        <p:blipFill rotWithShape="1">
          <a:blip r:embed="rId3">
            <a:alphaModFix/>
          </a:blip>
          <a:srcRect/>
          <a:stretch/>
        </p:blipFill>
        <p:spPr>
          <a:xfrm>
            <a:off x="7597821" y="445019"/>
            <a:ext cx="615457" cy="81559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1"/>
          <p:cNvSpPr txBox="1">
            <a:spLocks noGrp="1"/>
          </p:cNvSpPr>
          <p:nvPr>
            <p:ph type="title"/>
          </p:nvPr>
        </p:nvSpPr>
        <p:spPr>
          <a:xfrm>
            <a:off x="713225" y="25057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rPr>
              <a:t>Vinculación con el medio</a:t>
            </a:r>
            <a:endParaRPr>
              <a:solidFill>
                <a:srgbClr val="002060"/>
              </a:solidFill>
              <a:latin typeface="Calibri"/>
              <a:ea typeface="Calibri"/>
              <a:cs typeface="Calibri"/>
              <a:sym typeface="Calibri"/>
            </a:endParaRPr>
          </a:p>
        </p:txBody>
      </p:sp>
      <p:sp>
        <p:nvSpPr>
          <p:cNvPr id="260" name="Google Shape;260;p21"/>
          <p:cNvSpPr txBox="1"/>
          <p:nvPr/>
        </p:nvSpPr>
        <p:spPr>
          <a:xfrm>
            <a:off x="713225" y="1017725"/>
            <a:ext cx="7717500" cy="39711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88900" algn="just" rtl="0">
              <a:lnSpc>
                <a:spcPct val="100000"/>
              </a:lnSpc>
              <a:spcBef>
                <a:spcPts val="0"/>
              </a:spcBef>
              <a:spcAft>
                <a:spcPts val="0"/>
              </a:spcAft>
              <a:buClr>
                <a:srgbClr val="000000"/>
              </a:buClr>
              <a:buSzPts val="1400"/>
              <a:buFont typeface="Arial"/>
              <a:buChar char="•"/>
            </a:pPr>
            <a:r>
              <a:rPr lang="es-ES" sz="1400" b="0" i="0" u="none" strike="noStrike" cap="none">
                <a:solidFill>
                  <a:srgbClr val="000000"/>
                </a:solidFill>
                <a:latin typeface="Calibri"/>
                <a:ea typeface="Calibri"/>
                <a:cs typeface="Calibri"/>
                <a:sym typeface="Calibri"/>
              </a:rPr>
              <a:t>CESFAM Domeyko.</a:t>
            </a:r>
            <a:endParaRPr sz="1400" b="0" i="0" u="none" strike="noStrike" cap="none">
              <a:solidFill>
                <a:srgbClr val="000000"/>
              </a:solidFill>
              <a:latin typeface="Calibri"/>
              <a:ea typeface="Calibri"/>
              <a:cs typeface="Calibri"/>
              <a:sym typeface="Calibri"/>
            </a:endParaRPr>
          </a:p>
          <a:p>
            <a:pPr marL="0" marR="0" lvl="0" indent="-88900" algn="just" rtl="0">
              <a:lnSpc>
                <a:spcPct val="100000"/>
              </a:lnSpc>
              <a:spcBef>
                <a:spcPts val="0"/>
              </a:spcBef>
              <a:spcAft>
                <a:spcPts val="0"/>
              </a:spcAft>
              <a:buClr>
                <a:srgbClr val="000000"/>
              </a:buClr>
              <a:buSzPts val="1400"/>
              <a:buFont typeface="Arial"/>
              <a:buChar char="•"/>
            </a:pPr>
            <a:r>
              <a:rPr lang="es-ES" sz="1400" b="0" i="0" u="none" strike="noStrike" cap="none">
                <a:solidFill>
                  <a:srgbClr val="000000"/>
                </a:solidFill>
                <a:latin typeface="Calibri"/>
                <a:ea typeface="Calibri"/>
                <a:cs typeface="Calibri"/>
                <a:sym typeface="Calibri"/>
              </a:rPr>
              <a:t>DEM de Santiago para aplicar los programas que viene de JUNAEB. Plan de Salud Escolar.</a:t>
            </a:r>
            <a:endParaRPr sz="1400" b="0" i="0" u="none" strike="noStrike" cap="none">
              <a:solidFill>
                <a:srgbClr val="000000"/>
              </a:solidFill>
              <a:latin typeface="Calibri"/>
              <a:ea typeface="Calibri"/>
              <a:cs typeface="Calibri"/>
              <a:sym typeface="Calibri"/>
            </a:endParaRPr>
          </a:p>
          <a:p>
            <a:pPr marL="0" marR="0" lvl="0" indent="-88900" algn="just" rtl="0">
              <a:lnSpc>
                <a:spcPct val="100000"/>
              </a:lnSpc>
              <a:spcBef>
                <a:spcPts val="0"/>
              </a:spcBef>
              <a:spcAft>
                <a:spcPts val="0"/>
              </a:spcAft>
              <a:buClr>
                <a:srgbClr val="000000"/>
              </a:buClr>
              <a:buSzPts val="1400"/>
              <a:buFont typeface="Arial"/>
              <a:buChar char="•"/>
            </a:pPr>
            <a:r>
              <a:rPr lang="es-ES" sz="1400" b="0" i="0" u="none" strike="noStrike" cap="none">
                <a:solidFill>
                  <a:srgbClr val="000000"/>
                </a:solidFill>
                <a:latin typeface="Calibri"/>
                <a:ea typeface="Calibri"/>
                <a:cs typeface="Calibri"/>
                <a:sym typeface="Calibri"/>
              </a:rPr>
              <a:t>Municipalidad de Santiago, para derivación de casos sociales.</a:t>
            </a:r>
            <a:endParaRPr sz="1400" b="0" i="0" u="none" strike="noStrike" cap="none">
              <a:solidFill>
                <a:srgbClr val="000000"/>
              </a:solidFill>
              <a:latin typeface="Noto Sans Symbols"/>
              <a:ea typeface="Noto Sans Symbols"/>
              <a:cs typeface="Noto Sans Symbols"/>
              <a:sym typeface="Noto Sans Symbols"/>
            </a:endParaRPr>
          </a:p>
          <a:p>
            <a:pPr marL="0" marR="0" lvl="0" indent="-88900" algn="just" rtl="0">
              <a:lnSpc>
                <a:spcPct val="100000"/>
              </a:lnSpc>
              <a:spcBef>
                <a:spcPts val="0"/>
              </a:spcBef>
              <a:spcAft>
                <a:spcPts val="0"/>
              </a:spcAft>
              <a:buClr>
                <a:srgbClr val="000000"/>
              </a:buClr>
              <a:buSzPts val="1400"/>
              <a:buFont typeface="Arial"/>
              <a:buChar char="•"/>
            </a:pPr>
            <a:r>
              <a:rPr lang="es-ES" sz="1400" b="0" i="0" u="none" strike="noStrike" cap="none">
                <a:solidFill>
                  <a:srgbClr val="000000"/>
                </a:solidFill>
                <a:latin typeface="Calibri"/>
                <a:ea typeface="Calibri"/>
                <a:cs typeface="Calibri"/>
                <a:sym typeface="Calibri"/>
              </a:rPr>
              <a:t>Tribunal de Familia.</a:t>
            </a:r>
            <a:endParaRPr sz="1400" b="0" i="0" u="none" strike="noStrike" cap="none">
              <a:solidFill>
                <a:srgbClr val="000000"/>
              </a:solidFill>
              <a:latin typeface="Noto Sans Symbols"/>
              <a:ea typeface="Noto Sans Symbols"/>
              <a:cs typeface="Noto Sans Symbols"/>
              <a:sym typeface="Noto Sans Symbols"/>
            </a:endParaRPr>
          </a:p>
          <a:p>
            <a:pPr marL="0" marR="0" lvl="0" indent="-88900" algn="just" rtl="0">
              <a:lnSpc>
                <a:spcPct val="100000"/>
              </a:lnSpc>
              <a:spcBef>
                <a:spcPts val="0"/>
              </a:spcBef>
              <a:spcAft>
                <a:spcPts val="0"/>
              </a:spcAft>
              <a:buClr>
                <a:srgbClr val="000000"/>
              </a:buClr>
              <a:buSzPts val="1400"/>
              <a:buFont typeface="Arial"/>
              <a:buChar char="•"/>
            </a:pPr>
            <a:r>
              <a:rPr lang="es-ES" sz="1400" b="0" i="0" u="none" strike="noStrike" cap="none">
                <a:solidFill>
                  <a:srgbClr val="000000"/>
                </a:solidFill>
                <a:latin typeface="Calibri"/>
                <a:ea typeface="Calibri"/>
                <a:cs typeface="Calibri"/>
                <a:sym typeface="Calibri"/>
              </a:rPr>
              <a:t>PDI/Carabineros 3era Comisaría</a:t>
            </a:r>
            <a:endParaRPr sz="1400" b="0" i="0" u="none" strike="noStrike" cap="none">
              <a:solidFill>
                <a:srgbClr val="000000"/>
              </a:solidFill>
              <a:latin typeface="Noto Sans Symbols"/>
              <a:ea typeface="Noto Sans Symbols"/>
              <a:cs typeface="Noto Sans Symbols"/>
              <a:sym typeface="Noto Sans Symbols"/>
            </a:endParaRPr>
          </a:p>
          <a:p>
            <a:pPr marL="0" marR="0" lvl="0" indent="-88900" algn="just" rtl="0">
              <a:lnSpc>
                <a:spcPct val="100000"/>
              </a:lnSpc>
              <a:spcBef>
                <a:spcPts val="0"/>
              </a:spcBef>
              <a:spcAft>
                <a:spcPts val="0"/>
              </a:spcAft>
              <a:buClr>
                <a:srgbClr val="000000"/>
              </a:buClr>
              <a:buSzPts val="1400"/>
              <a:buFont typeface="Arial"/>
              <a:buChar char="•"/>
            </a:pPr>
            <a:r>
              <a:rPr lang="es-ES" sz="1400" b="0" i="0" u="none" strike="noStrike" cap="none">
                <a:solidFill>
                  <a:srgbClr val="000000"/>
                </a:solidFill>
                <a:latin typeface="Calibri"/>
                <a:ea typeface="Calibri"/>
                <a:cs typeface="Calibri"/>
                <a:sym typeface="Calibri"/>
              </a:rPr>
              <a:t>Oficina de Integración Comunitaria de Carabineros de Chile.</a:t>
            </a:r>
            <a:endParaRPr sz="1400" b="0" i="0" u="none" strike="noStrike" cap="none">
              <a:solidFill>
                <a:srgbClr val="000000"/>
              </a:solidFill>
              <a:latin typeface="Calibri"/>
              <a:ea typeface="Calibri"/>
              <a:cs typeface="Calibri"/>
              <a:sym typeface="Calibri"/>
            </a:endParaRPr>
          </a:p>
          <a:p>
            <a:pPr marL="0" marR="0" lvl="0" indent="-88900" algn="just" rtl="0">
              <a:lnSpc>
                <a:spcPct val="100000"/>
              </a:lnSpc>
              <a:spcBef>
                <a:spcPts val="0"/>
              </a:spcBef>
              <a:spcAft>
                <a:spcPts val="0"/>
              </a:spcAft>
              <a:buClr>
                <a:srgbClr val="000000"/>
              </a:buClr>
              <a:buSzPts val="1400"/>
              <a:buFont typeface="Calibri"/>
              <a:buChar char="•"/>
            </a:pPr>
            <a:r>
              <a:rPr lang="es-ES" sz="1400" b="0" i="0" u="none" strike="noStrike" cap="none">
                <a:solidFill>
                  <a:srgbClr val="000000"/>
                </a:solidFill>
                <a:latin typeface="Calibri"/>
                <a:ea typeface="Calibri"/>
                <a:cs typeface="Calibri"/>
                <a:sym typeface="Calibri"/>
              </a:rPr>
              <a:t>Seguridad Ciudadana</a:t>
            </a:r>
            <a:endParaRPr sz="1400" b="0" i="0" u="none" strike="noStrike" cap="none">
              <a:solidFill>
                <a:srgbClr val="000000"/>
              </a:solidFill>
              <a:latin typeface="Calibri"/>
              <a:ea typeface="Calibri"/>
              <a:cs typeface="Calibri"/>
              <a:sym typeface="Calibri"/>
            </a:endParaRPr>
          </a:p>
          <a:p>
            <a:pPr marL="0" marR="0" lvl="0" indent="-88900" algn="just" rtl="0">
              <a:lnSpc>
                <a:spcPct val="100000"/>
              </a:lnSpc>
              <a:spcBef>
                <a:spcPts val="0"/>
              </a:spcBef>
              <a:spcAft>
                <a:spcPts val="0"/>
              </a:spcAft>
              <a:buClr>
                <a:srgbClr val="000000"/>
              </a:buClr>
              <a:buSzPts val="1400"/>
              <a:buFont typeface="Calibri"/>
              <a:buChar char="•"/>
            </a:pPr>
            <a:r>
              <a:rPr lang="es-ES" sz="1400" b="0" i="0" u="none" strike="noStrike" cap="none">
                <a:solidFill>
                  <a:srgbClr val="000000"/>
                </a:solidFill>
                <a:latin typeface="Calibri"/>
                <a:ea typeface="Calibri"/>
                <a:cs typeface="Calibri"/>
                <a:sym typeface="Calibri"/>
              </a:rPr>
              <a:t>Coordinación Programa Calle - Municipalidad de Santiago.</a:t>
            </a:r>
            <a:endParaRPr sz="1400" b="0" i="0" u="none" strike="noStrike" cap="none">
              <a:solidFill>
                <a:srgbClr val="000000"/>
              </a:solidFill>
              <a:latin typeface="Calibri"/>
              <a:ea typeface="Calibri"/>
              <a:cs typeface="Calibri"/>
              <a:sym typeface="Calibri"/>
            </a:endParaRPr>
          </a:p>
          <a:p>
            <a:pPr marL="0" marR="0" lvl="0" indent="-88900" algn="just" rtl="0">
              <a:lnSpc>
                <a:spcPct val="100000"/>
              </a:lnSpc>
              <a:spcBef>
                <a:spcPts val="0"/>
              </a:spcBef>
              <a:spcAft>
                <a:spcPts val="0"/>
              </a:spcAft>
              <a:buClr>
                <a:srgbClr val="000000"/>
              </a:buClr>
              <a:buSzPts val="1400"/>
              <a:buFont typeface="Calibri"/>
              <a:buChar char="•"/>
            </a:pPr>
            <a:r>
              <a:rPr lang="es-ES" sz="1400" b="0" i="0" u="none" strike="noStrike" cap="none">
                <a:solidFill>
                  <a:srgbClr val="000000"/>
                </a:solidFill>
                <a:latin typeface="Calibri"/>
                <a:ea typeface="Calibri"/>
                <a:cs typeface="Calibri"/>
                <a:sym typeface="Calibri"/>
              </a:rPr>
              <a:t>Ministerio del interior, Programa Lazos (en comunas de residencia de estudiantes). </a:t>
            </a:r>
            <a:endParaRPr sz="1400" b="0" i="0" u="none" strike="noStrike" cap="none">
              <a:solidFill>
                <a:srgbClr val="000000"/>
              </a:solidFill>
              <a:latin typeface="Calibri"/>
              <a:ea typeface="Calibri"/>
              <a:cs typeface="Calibri"/>
              <a:sym typeface="Calibri"/>
            </a:endParaRPr>
          </a:p>
          <a:p>
            <a:pPr marL="0" marR="0" lvl="0" indent="-88900" algn="just" rtl="0">
              <a:lnSpc>
                <a:spcPct val="100000"/>
              </a:lnSpc>
              <a:spcBef>
                <a:spcPts val="0"/>
              </a:spcBef>
              <a:spcAft>
                <a:spcPts val="0"/>
              </a:spcAft>
              <a:buClr>
                <a:srgbClr val="000000"/>
              </a:buClr>
              <a:buSzPts val="1400"/>
              <a:buFont typeface="Arial"/>
              <a:buChar char="•"/>
            </a:pPr>
            <a:r>
              <a:rPr lang="es-ES" sz="1400" b="0" i="0" u="none" strike="noStrike" cap="none">
                <a:solidFill>
                  <a:srgbClr val="000000"/>
                </a:solidFill>
                <a:latin typeface="Calibri"/>
                <a:ea typeface="Calibri"/>
                <a:cs typeface="Calibri"/>
                <a:sym typeface="Calibri"/>
              </a:rPr>
              <a:t>OPD/OLN Oficina Local de la niñez Santiago.</a:t>
            </a:r>
            <a:endParaRPr sz="1400" b="0" i="0" u="none" strike="noStrike" cap="none">
              <a:solidFill>
                <a:srgbClr val="000000"/>
              </a:solidFill>
              <a:latin typeface="Noto Sans Symbols"/>
              <a:ea typeface="Noto Sans Symbols"/>
              <a:cs typeface="Noto Sans Symbols"/>
              <a:sym typeface="Noto Sans Symbols"/>
            </a:endParaRPr>
          </a:p>
          <a:p>
            <a:pPr marL="0" marR="0" lvl="0" indent="-88900" algn="just" rtl="0">
              <a:lnSpc>
                <a:spcPct val="100000"/>
              </a:lnSpc>
              <a:spcBef>
                <a:spcPts val="0"/>
              </a:spcBef>
              <a:spcAft>
                <a:spcPts val="0"/>
              </a:spcAft>
              <a:buClr>
                <a:srgbClr val="000000"/>
              </a:buClr>
              <a:buSzPts val="1400"/>
              <a:buFont typeface="Arial"/>
              <a:buChar char="•"/>
            </a:pPr>
            <a:r>
              <a:rPr lang="es-ES" sz="1400" b="0" i="0" u="none" strike="noStrike" cap="none">
                <a:solidFill>
                  <a:srgbClr val="000000"/>
                </a:solidFill>
                <a:latin typeface="Calibri"/>
                <a:ea typeface="Calibri"/>
                <a:cs typeface="Calibri"/>
                <a:sym typeface="Calibri"/>
              </a:rPr>
              <a:t>COSAM Infanto Juvenil de Santiago.</a:t>
            </a:r>
            <a:endParaRPr sz="1400" b="0" i="0" u="none" strike="noStrike" cap="none">
              <a:solidFill>
                <a:srgbClr val="000000"/>
              </a:solidFill>
              <a:latin typeface="Noto Sans Symbols"/>
              <a:ea typeface="Noto Sans Symbols"/>
              <a:cs typeface="Noto Sans Symbols"/>
              <a:sym typeface="Noto Sans Symbols"/>
            </a:endParaRPr>
          </a:p>
          <a:p>
            <a:pPr marL="0" marR="0" lvl="0" indent="-88900" algn="just" rtl="0">
              <a:lnSpc>
                <a:spcPct val="100000"/>
              </a:lnSpc>
              <a:spcBef>
                <a:spcPts val="0"/>
              </a:spcBef>
              <a:spcAft>
                <a:spcPts val="0"/>
              </a:spcAft>
              <a:buClr>
                <a:srgbClr val="000000"/>
              </a:buClr>
              <a:buSzPts val="1400"/>
              <a:buFont typeface="Arial"/>
              <a:buChar char="•"/>
            </a:pPr>
            <a:r>
              <a:rPr lang="es-ES" sz="1400" b="0" i="0" u="none" strike="noStrike" cap="none">
                <a:solidFill>
                  <a:srgbClr val="000000"/>
                </a:solidFill>
                <a:latin typeface="Calibri"/>
                <a:ea typeface="Calibri"/>
                <a:cs typeface="Calibri"/>
                <a:sym typeface="Calibri"/>
              </a:rPr>
              <a:t>PRM de Estación Central/PPF Cerro Navia</a:t>
            </a:r>
            <a:r>
              <a:rPr lang="es-ES" sz="1400" b="0" i="0" u="none" strike="noStrike" cap="none">
                <a:solidFill>
                  <a:schemeClr val="dk1"/>
                </a:solidFill>
                <a:latin typeface="Calibri"/>
                <a:ea typeface="Calibri"/>
                <a:cs typeface="Calibri"/>
                <a:sym typeface="Calibri"/>
              </a:rPr>
              <a:t> /</a:t>
            </a:r>
            <a:r>
              <a:rPr lang="es-ES" sz="1400" b="0" i="0" u="none" strike="noStrike" cap="none">
                <a:solidFill>
                  <a:srgbClr val="000000"/>
                </a:solidFill>
                <a:latin typeface="Calibri"/>
                <a:ea typeface="Calibri"/>
                <a:cs typeface="Calibri"/>
                <a:sym typeface="Calibri"/>
              </a:rPr>
              <a:t>PPF Santiago/PPF Quinta Normal/CEPIJ Santiago/CEPIJ Opción, por los derechos de los niños.</a:t>
            </a:r>
            <a:endParaRPr sz="1400" b="0" i="0" u="none" strike="noStrike" cap="none">
              <a:solidFill>
                <a:srgbClr val="000000"/>
              </a:solidFill>
              <a:latin typeface="Noto Sans Symbols"/>
              <a:ea typeface="Noto Sans Symbols"/>
              <a:cs typeface="Noto Sans Symbols"/>
              <a:sym typeface="Noto Sans Symbols"/>
            </a:endParaRPr>
          </a:p>
          <a:p>
            <a:pPr marL="0" marR="0" lvl="0" indent="-88900" algn="just" rtl="0">
              <a:lnSpc>
                <a:spcPct val="100000"/>
              </a:lnSpc>
              <a:spcBef>
                <a:spcPts val="0"/>
              </a:spcBef>
              <a:spcAft>
                <a:spcPts val="0"/>
              </a:spcAft>
              <a:buClr>
                <a:srgbClr val="000000"/>
              </a:buClr>
              <a:buSzPts val="1400"/>
              <a:buFont typeface="Arial"/>
              <a:buChar char="•"/>
            </a:pPr>
            <a:r>
              <a:rPr lang="es-ES" sz="1400" b="0" i="0" u="none" strike="noStrike" cap="none">
                <a:solidFill>
                  <a:srgbClr val="000000"/>
                </a:solidFill>
                <a:latin typeface="Calibri"/>
                <a:ea typeface="Calibri"/>
                <a:cs typeface="Calibri"/>
                <a:sym typeface="Calibri"/>
              </a:rPr>
              <a:t>Fundación Mapocho Vivo (Trekking por la convivencia).</a:t>
            </a:r>
            <a:endParaRPr sz="1400" b="0" i="0" u="none" strike="noStrike" cap="none">
              <a:solidFill>
                <a:srgbClr val="000000"/>
              </a:solidFill>
              <a:latin typeface="Calibri"/>
              <a:ea typeface="Calibri"/>
              <a:cs typeface="Calibri"/>
              <a:sym typeface="Calibri"/>
            </a:endParaRPr>
          </a:p>
          <a:p>
            <a:pPr marL="0" marR="0" lvl="0" indent="-88900" algn="just" rtl="0">
              <a:lnSpc>
                <a:spcPct val="100000"/>
              </a:lnSpc>
              <a:spcBef>
                <a:spcPts val="0"/>
              </a:spcBef>
              <a:spcAft>
                <a:spcPts val="0"/>
              </a:spcAft>
              <a:buClr>
                <a:srgbClr val="000000"/>
              </a:buClr>
              <a:buSzPts val="1400"/>
              <a:buFont typeface="Calibri"/>
              <a:buChar char="•"/>
            </a:pPr>
            <a:r>
              <a:rPr lang="es-ES" sz="1400" b="0" i="0" u="none" strike="noStrike" cap="none">
                <a:solidFill>
                  <a:srgbClr val="000000"/>
                </a:solidFill>
                <a:latin typeface="Calibri"/>
                <a:ea typeface="Calibri"/>
                <a:cs typeface="Calibri"/>
                <a:sym typeface="Calibri"/>
              </a:rPr>
              <a:t>DUOC Santiago, quien facilitó la realización de la feria universitaria, marzo.</a:t>
            </a:r>
            <a:endParaRPr sz="1400" b="0" i="0" u="none" strike="noStrike" cap="none">
              <a:solidFill>
                <a:srgbClr val="000000"/>
              </a:solidFill>
              <a:latin typeface="Calibri"/>
              <a:ea typeface="Calibri"/>
              <a:cs typeface="Calibri"/>
              <a:sym typeface="Calibri"/>
            </a:endParaRPr>
          </a:p>
          <a:p>
            <a:pPr marL="0" marR="0" lvl="0" indent="-88900" algn="just" rtl="0">
              <a:lnSpc>
                <a:spcPct val="100000"/>
              </a:lnSpc>
              <a:spcBef>
                <a:spcPts val="0"/>
              </a:spcBef>
              <a:spcAft>
                <a:spcPts val="0"/>
              </a:spcAft>
              <a:buClr>
                <a:srgbClr val="000000"/>
              </a:buClr>
              <a:buSzPts val="1400"/>
              <a:buFont typeface="Calibri"/>
              <a:buChar char="•"/>
            </a:pPr>
            <a:r>
              <a:rPr lang="es-ES" sz="1400" b="0" i="0" u="none" strike="noStrike" cap="none">
                <a:solidFill>
                  <a:srgbClr val="000000"/>
                </a:solidFill>
                <a:latin typeface="Calibri"/>
                <a:ea typeface="Calibri"/>
                <a:cs typeface="Calibri"/>
                <a:sym typeface="Calibri"/>
              </a:rPr>
              <a:t>Fundación Ciudad del niño.</a:t>
            </a:r>
            <a:endParaRPr sz="1400" b="0" i="0" u="none" strike="noStrike" cap="none">
              <a:solidFill>
                <a:srgbClr val="000000"/>
              </a:solidFill>
              <a:latin typeface="Calibri"/>
              <a:ea typeface="Calibri"/>
              <a:cs typeface="Calibri"/>
              <a:sym typeface="Calibri"/>
            </a:endParaRPr>
          </a:p>
          <a:p>
            <a:pPr marL="0" marR="0" lvl="0" indent="-88900" algn="just" rtl="0">
              <a:lnSpc>
                <a:spcPct val="100000"/>
              </a:lnSpc>
              <a:spcBef>
                <a:spcPts val="0"/>
              </a:spcBef>
              <a:spcAft>
                <a:spcPts val="0"/>
              </a:spcAft>
              <a:buClr>
                <a:srgbClr val="000000"/>
              </a:buClr>
              <a:buSzPts val="1400"/>
              <a:buFont typeface="Calibri"/>
              <a:buChar char="•"/>
            </a:pPr>
            <a:r>
              <a:rPr lang="es-ES" sz="1400" b="0" i="0" u="none" strike="noStrike" cap="none">
                <a:solidFill>
                  <a:srgbClr val="000000"/>
                </a:solidFill>
                <a:latin typeface="Calibri"/>
                <a:ea typeface="Calibri"/>
                <a:cs typeface="Calibri"/>
                <a:sym typeface="Calibri"/>
              </a:rPr>
              <a:t>Sureste (Trabajo de liderazgo Escolar).</a:t>
            </a:r>
            <a:endParaRPr sz="1400" b="0" i="0" u="none" strike="noStrike" cap="none">
              <a:solidFill>
                <a:srgbClr val="000000"/>
              </a:solidFill>
              <a:latin typeface="Calibri"/>
              <a:ea typeface="Calibri"/>
              <a:cs typeface="Calibri"/>
              <a:sym typeface="Calibri"/>
            </a:endParaRPr>
          </a:p>
          <a:p>
            <a:pPr marL="0" marR="0" lvl="0" indent="-88900" algn="just" rtl="0">
              <a:lnSpc>
                <a:spcPct val="100000"/>
              </a:lnSpc>
              <a:spcBef>
                <a:spcPts val="0"/>
              </a:spcBef>
              <a:spcAft>
                <a:spcPts val="0"/>
              </a:spcAft>
              <a:buClr>
                <a:srgbClr val="000000"/>
              </a:buClr>
              <a:buSzPts val="1400"/>
              <a:buFont typeface="Calibri"/>
              <a:buChar char="•"/>
            </a:pPr>
            <a:r>
              <a:rPr lang="es-ES" sz="1400" b="0" i="0" u="none" strike="noStrike" cap="none">
                <a:solidFill>
                  <a:srgbClr val="000000"/>
                </a:solidFill>
                <a:latin typeface="Calibri"/>
                <a:ea typeface="Calibri"/>
                <a:cs typeface="Calibri"/>
                <a:sym typeface="Calibri"/>
              </a:rPr>
              <a:t>Corporación Educacional Foco escuela.</a:t>
            </a:r>
            <a:endParaRPr sz="1400" b="0" i="0" u="none" strike="noStrike" cap="none">
              <a:solidFill>
                <a:srgbClr val="000000"/>
              </a:solidFill>
              <a:latin typeface="Calibri"/>
              <a:ea typeface="Calibri"/>
              <a:cs typeface="Calibri"/>
              <a:sym typeface="Calibri"/>
            </a:endParaRPr>
          </a:p>
        </p:txBody>
      </p:sp>
      <p:pic>
        <p:nvPicPr>
          <p:cNvPr id="261" name="Google Shape;261;p21"/>
          <p:cNvPicPr preferRelativeResize="0"/>
          <p:nvPr/>
        </p:nvPicPr>
        <p:blipFill rotWithShape="1">
          <a:blip r:embed="rId3">
            <a:alphaModFix/>
          </a:blip>
          <a:srcRect/>
          <a:stretch/>
        </p:blipFill>
        <p:spPr>
          <a:xfrm>
            <a:off x="7815271" y="129119"/>
            <a:ext cx="615457" cy="81559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2"/>
          <p:cNvSpPr txBox="1">
            <a:spLocks noGrp="1"/>
          </p:cNvSpPr>
          <p:nvPr>
            <p:ph type="title"/>
          </p:nvPr>
        </p:nvSpPr>
        <p:spPr>
          <a:xfrm>
            <a:off x="495775" y="294100"/>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sz="3600" b="1" i="0" u="none" strike="noStrike">
                <a:solidFill>
                  <a:srgbClr val="002060"/>
                </a:solidFill>
                <a:latin typeface="Calibri"/>
                <a:ea typeface="Calibri"/>
                <a:cs typeface="Calibri"/>
                <a:sym typeface="Calibri"/>
              </a:rPr>
              <a:t>Administración de Beneficios del </a:t>
            </a:r>
            <a:endParaRPr sz="3600" b="1" i="0" u="none" strike="noStrike">
              <a:solidFill>
                <a:srgbClr val="002060"/>
              </a:solidFill>
              <a:latin typeface="Calibri"/>
              <a:ea typeface="Calibri"/>
              <a:cs typeface="Calibri"/>
              <a:sym typeface="Calibri"/>
            </a:endParaRPr>
          </a:p>
          <a:p>
            <a:pPr marL="0" lvl="0" indent="0" algn="l" rtl="0">
              <a:lnSpc>
                <a:spcPct val="100000"/>
              </a:lnSpc>
              <a:spcBef>
                <a:spcPts val="0"/>
              </a:spcBef>
              <a:spcAft>
                <a:spcPts val="0"/>
              </a:spcAft>
              <a:buSzPts val="3600"/>
              <a:buNone/>
            </a:pPr>
            <a:r>
              <a:rPr lang="es-ES" sz="3600" b="1" i="0" u="none" strike="noStrike">
                <a:solidFill>
                  <a:srgbClr val="002060"/>
                </a:solidFill>
                <a:latin typeface="Calibri"/>
                <a:ea typeface="Calibri"/>
                <a:cs typeface="Calibri"/>
                <a:sym typeface="Calibri"/>
              </a:rPr>
              <a:t>Estado para estudiantes:</a:t>
            </a:r>
            <a:br>
              <a:rPr lang="es-ES" b="0">
                <a:solidFill>
                  <a:srgbClr val="002060"/>
                </a:solidFill>
              </a:rPr>
            </a:br>
            <a:endParaRPr>
              <a:solidFill>
                <a:srgbClr val="002060"/>
              </a:solidFill>
            </a:endParaRPr>
          </a:p>
        </p:txBody>
      </p:sp>
      <p:sp>
        <p:nvSpPr>
          <p:cNvPr id="267" name="Google Shape;267;p22"/>
          <p:cNvSpPr txBox="1"/>
          <p:nvPr/>
        </p:nvSpPr>
        <p:spPr>
          <a:xfrm>
            <a:off x="495774" y="1388666"/>
            <a:ext cx="7102047" cy="375483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554990" lvl="0" indent="0" algn="just"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Asignación de Becas de Pro- Retención (7mo a IV Medio); consistente:</a:t>
            </a:r>
            <a:endParaRPr sz="1400" b="0" i="0" u="none" strike="noStrike" cap="none">
              <a:solidFill>
                <a:srgbClr val="000000"/>
              </a:solidFill>
              <a:latin typeface="Noto Sans Symbols"/>
              <a:ea typeface="Noto Sans Symbols"/>
              <a:cs typeface="Noto Sans Symbols"/>
              <a:sym typeface="Noto Sans Symbols"/>
            </a:endParaRPr>
          </a:p>
          <a:p>
            <a:pPr marL="457200" marR="554990" lvl="0" indent="-88900" algn="just" rtl="0">
              <a:lnSpc>
                <a:spcPct val="100000"/>
              </a:lnSpc>
              <a:spcBef>
                <a:spcPts val="0"/>
              </a:spcBef>
              <a:spcAft>
                <a:spcPts val="0"/>
              </a:spcAft>
              <a:buClr>
                <a:srgbClr val="000000"/>
              </a:buClr>
              <a:buSzPts val="1400"/>
              <a:buFont typeface="Arial"/>
              <a:buChar char="❖"/>
            </a:pPr>
            <a:r>
              <a:rPr lang="es-ES" sz="1400" b="0" i="0" u="none" strike="noStrike" cap="none">
                <a:solidFill>
                  <a:schemeClr val="dk1"/>
                </a:solidFill>
                <a:latin typeface="Calibri"/>
                <a:ea typeface="Calibri"/>
                <a:cs typeface="Calibri"/>
                <a:sym typeface="Calibri"/>
              </a:rPr>
              <a:t>Psicólogo.</a:t>
            </a:r>
            <a:endParaRPr sz="1400" b="0" i="0" u="none" strike="noStrike" cap="none">
              <a:solidFill>
                <a:schemeClr val="dk1"/>
              </a:solidFill>
              <a:latin typeface="Calibri"/>
              <a:ea typeface="Calibri"/>
              <a:cs typeface="Calibri"/>
              <a:sym typeface="Calibri"/>
            </a:endParaRPr>
          </a:p>
          <a:p>
            <a:pPr marL="457200" marR="554990" lvl="0" indent="-88900" algn="just" rtl="0">
              <a:lnSpc>
                <a:spcPct val="100000"/>
              </a:lnSpc>
              <a:spcBef>
                <a:spcPts val="0"/>
              </a:spcBef>
              <a:spcAft>
                <a:spcPts val="0"/>
              </a:spcAft>
              <a:buClr>
                <a:srgbClr val="000000"/>
              </a:buClr>
              <a:buSzPts val="1400"/>
              <a:buFont typeface="Arial"/>
              <a:buChar char="❖"/>
            </a:pPr>
            <a:r>
              <a:rPr lang="es-ES" sz="1400" b="0" i="0" u="none" strike="noStrike" cap="none">
                <a:solidFill>
                  <a:schemeClr val="dk1"/>
                </a:solidFill>
                <a:latin typeface="Calibri"/>
                <a:ea typeface="Calibri"/>
                <a:cs typeface="Calibri"/>
                <a:sym typeface="Calibri"/>
              </a:rPr>
              <a:t>Psicopedagogos.</a:t>
            </a:r>
            <a:endParaRPr sz="1400" b="0" i="0" u="none" strike="noStrike" cap="none">
              <a:solidFill>
                <a:schemeClr val="dk1"/>
              </a:solidFill>
              <a:latin typeface="Calibri"/>
              <a:ea typeface="Calibri"/>
              <a:cs typeface="Calibri"/>
              <a:sym typeface="Calibri"/>
            </a:endParaRPr>
          </a:p>
          <a:p>
            <a:pPr marL="457200" marR="554990" lvl="0" indent="-88900" algn="just" rtl="0">
              <a:lnSpc>
                <a:spcPct val="100000"/>
              </a:lnSpc>
              <a:spcBef>
                <a:spcPts val="0"/>
              </a:spcBef>
              <a:spcAft>
                <a:spcPts val="0"/>
              </a:spcAft>
              <a:buClr>
                <a:srgbClr val="000000"/>
              </a:buClr>
              <a:buSzPts val="1400"/>
              <a:buFont typeface="Arial"/>
              <a:buChar char="❖"/>
            </a:pPr>
            <a:r>
              <a:rPr lang="es-ES" sz="1400" b="0" i="0" u="none" strike="noStrike" cap="none">
                <a:solidFill>
                  <a:schemeClr val="dk1"/>
                </a:solidFill>
                <a:latin typeface="Calibri"/>
                <a:ea typeface="Calibri"/>
                <a:cs typeface="Calibri"/>
                <a:sym typeface="Calibri"/>
              </a:rPr>
              <a:t>Asistente Social.</a:t>
            </a:r>
            <a:endParaRPr sz="1400" b="0" i="0" u="none" strike="noStrike" cap="none">
              <a:solidFill>
                <a:schemeClr val="dk1"/>
              </a:solidFill>
              <a:latin typeface="Calibri"/>
              <a:ea typeface="Calibri"/>
              <a:cs typeface="Calibri"/>
              <a:sym typeface="Calibri"/>
            </a:endParaRPr>
          </a:p>
          <a:p>
            <a:pPr marL="457200" marR="554990" lvl="0" indent="-88900" algn="just" rtl="0">
              <a:lnSpc>
                <a:spcPct val="100000"/>
              </a:lnSpc>
              <a:spcBef>
                <a:spcPts val="0"/>
              </a:spcBef>
              <a:spcAft>
                <a:spcPts val="0"/>
              </a:spcAft>
              <a:buClr>
                <a:srgbClr val="000000"/>
              </a:buClr>
              <a:buSzPts val="1400"/>
              <a:buFont typeface="Arial"/>
              <a:buChar char="❖"/>
            </a:pPr>
            <a:r>
              <a:rPr lang="es-ES" sz="1400" b="0" i="0" u="none" strike="noStrike" cap="none">
                <a:solidFill>
                  <a:schemeClr val="dk1"/>
                </a:solidFill>
                <a:latin typeface="Calibri"/>
                <a:ea typeface="Calibri"/>
                <a:cs typeface="Calibri"/>
                <a:sym typeface="Calibri"/>
              </a:rPr>
              <a:t>Entrega de uniformes</a:t>
            </a:r>
            <a:endParaRPr sz="1400" b="0" i="0" u="none" strike="noStrike" cap="none">
              <a:solidFill>
                <a:srgbClr val="000000"/>
              </a:solidFill>
              <a:latin typeface="Arial"/>
              <a:ea typeface="Arial"/>
              <a:cs typeface="Arial"/>
              <a:sym typeface="Arial"/>
            </a:endParaRPr>
          </a:p>
          <a:p>
            <a:pPr marL="0" marR="0" lvl="0" indent="-88900" algn="just" rtl="0">
              <a:lnSpc>
                <a:spcPct val="100000"/>
              </a:lnSpc>
              <a:spcBef>
                <a:spcPts val="0"/>
              </a:spcBef>
              <a:spcAft>
                <a:spcPts val="0"/>
              </a:spcAft>
              <a:buClr>
                <a:srgbClr val="000000"/>
              </a:buClr>
              <a:buSzPts val="1400"/>
              <a:buFont typeface="Arial"/>
              <a:buChar char="•"/>
            </a:pPr>
            <a:r>
              <a:rPr lang="es-ES" sz="1400" b="0" i="0" u="none" strike="noStrike" cap="none">
                <a:solidFill>
                  <a:srgbClr val="000000"/>
                </a:solidFill>
                <a:latin typeface="Calibri"/>
                <a:ea typeface="Calibri"/>
                <a:cs typeface="Calibri"/>
                <a:sym typeface="Calibri"/>
              </a:rPr>
              <a:t>Gestión para la Distribución de Materiales JUNAEB</a:t>
            </a:r>
            <a:endParaRPr sz="1400" b="0" i="0" u="none" strike="noStrike" cap="none">
              <a:solidFill>
                <a:srgbClr val="000000"/>
              </a:solidFill>
              <a:latin typeface="Noto Sans Symbols"/>
              <a:ea typeface="Noto Sans Symbols"/>
              <a:cs typeface="Noto Sans Symbols"/>
              <a:sym typeface="Noto Sans Symbols"/>
            </a:endParaRPr>
          </a:p>
          <a:p>
            <a:pPr marL="0" marR="0" lvl="0" indent="-88900" algn="just" rtl="0">
              <a:lnSpc>
                <a:spcPct val="100000"/>
              </a:lnSpc>
              <a:spcBef>
                <a:spcPts val="0"/>
              </a:spcBef>
              <a:spcAft>
                <a:spcPts val="0"/>
              </a:spcAft>
              <a:buClr>
                <a:srgbClr val="000000"/>
              </a:buClr>
              <a:buSzPts val="1400"/>
              <a:buFont typeface="Arial"/>
              <a:buChar char="•"/>
            </a:pPr>
            <a:r>
              <a:rPr lang="es-ES" sz="1400" b="0" i="0" u="none" strike="noStrike" cap="none">
                <a:solidFill>
                  <a:srgbClr val="000000"/>
                </a:solidFill>
                <a:latin typeface="Calibri"/>
                <a:ea typeface="Calibri"/>
                <a:cs typeface="Calibri"/>
                <a:sym typeface="Calibri"/>
              </a:rPr>
              <a:t>Programa de Vacunación (Plan de invierno: covid, influenza. y de acuerdo a la edad del estudiante: tos compulsiva, IVPH, tétanos, difteria)</a:t>
            </a:r>
            <a:endParaRPr sz="1400" b="0" i="0" u="none" strike="noStrike" cap="none">
              <a:solidFill>
                <a:srgbClr val="000000"/>
              </a:solidFill>
              <a:latin typeface="Noto Sans Symbols"/>
              <a:ea typeface="Noto Sans Symbols"/>
              <a:cs typeface="Noto Sans Symbols"/>
              <a:sym typeface="Noto Sans Symbols"/>
            </a:endParaRPr>
          </a:p>
          <a:p>
            <a:pPr marL="0" marR="0" lvl="0" indent="-88900" algn="just" rtl="0">
              <a:lnSpc>
                <a:spcPct val="100000"/>
              </a:lnSpc>
              <a:spcBef>
                <a:spcPts val="0"/>
              </a:spcBef>
              <a:spcAft>
                <a:spcPts val="0"/>
              </a:spcAft>
              <a:buClr>
                <a:srgbClr val="000000"/>
              </a:buClr>
              <a:buSzPts val="1400"/>
              <a:buFont typeface="Arial"/>
              <a:buChar char="•"/>
            </a:pPr>
            <a:r>
              <a:rPr lang="es-ES" sz="1400" b="0" i="0" u="none" strike="noStrike" cap="none">
                <a:solidFill>
                  <a:srgbClr val="000000"/>
                </a:solidFill>
                <a:latin typeface="Calibri"/>
                <a:ea typeface="Calibri"/>
                <a:cs typeface="Calibri"/>
                <a:sym typeface="Calibri"/>
              </a:rPr>
              <a:t>Programa de Salud dental y aplicación de flúor para estudiantes de Pre-Kínder a Kínder.</a:t>
            </a:r>
            <a:endParaRPr sz="1400" b="0" i="0" u="none" strike="noStrike" cap="none">
              <a:solidFill>
                <a:srgbClr val="000000"/>
              </a:solidFill>
              <a:latin typeface="Noto Sans Symbols"/>
              <a:ea typeface="Noto Sans Symbols"/>
              <a:cs typeface="Noto Sans Symbols"/>
              <a:sym typeface="Noto Sans Symbols"/>
            </a:endParaRPr>
          </a:p>
          <a:p>
            <a:pPr marL="0" marR="0" lvl="0" indent="-88900" algn="just" rtl="0">
              <a:lnSpc>
                <a:spcPct val="100000"/>
              </a:lnSpc>
              <a:spcBef>
                <a:spcPts val="0"/>
              </a:spcBef>
              <a:spcAft>
                <a:spcPts val="0"/>
              </a:spcAft>
              <a:buClr>
                <a:srgbClr val="000000"/>
              </a:buClr>
              <a:buSzPts val="1400"/>
              <a:buFont typeface="Arial"/>
              <a:buChar char="•"/>
            </a:pPr>
            <a:r>
              <a:rPr lang="es-ES" sz="1400" b="0" i="0" u="none" strike="noStrike" cap="none">
                <a:solidFill>
                  <a:srgbClr val="000000"/>
                </a:solidFill>
                <a:latin typeface="Calibri"/>
                <a:ea typeface="Calibri"/>
                <a:cs typeface="Calibri"/>
                <a:sym typeface="Calibri"/>
              </a:rPr>
              <a:t>Programa de visión, ortopédica, traumatológica y otorrino de  JUNAEB.</a:t>
            </a:r>
            <a:endParaRPr sz="1400" b="0" i="0" u="none" strike="noStrike" cap="none">
              <a:solidFill>
                <a:srgbClr val="000000"/>
              </a:solidFill>
              <a:latin typeface="Noto Sans Symbols"/>
              <a:ea typeface="Noto Sans Symbols"/>
              <a:cs typeface="Noto Sans Symbols"/>
              <a:sym typeface="Noto Sans Symbols"/>
            </a:endParaRPr>
          </a:p>
          <a:p>
            <a:pPr marL="0" marR="0" lvl="0" indent="-88900" algn="just" rtl="0">
              <a:lnSpc>
                <a:spcPct val="100000"/>
              </a:lnSpc>
              <a:spcBef>
                <a:spcPts val="0"/>
              </a:spcBef>
              <a:spcAft>
                <a:spcPts val="0"/>
              </a:spcAft>
              <a:buClr>
                <a:srgbClr val="000000"/>
              </a:buClr>
              <a:buSzPts val="1400"/>
              <a:buFont typeface="Arial"/>
              <a:buChar char="•"/>
            </a:pPr>
            <a:r>
              <a:rPr lang="es-ES" sz="1400" b="0" i="0" u="none" strike="noStrike" cap="none">
                <a:solidFill>
                  <a:schemeClr val="dk1"/>
                </a:solidFill>
                <a:latin typeface="Calibri"/>
                <a:ea typeface="Calibri"/>
                <a:cs typeface="Calibri"/>
                <a:sym typeface="Calibri"/>
              </a:rPr>
              <a:t>Entrega de TNE</a:t>
            </a:r>
            <a:endParaRPr sz="1400" b="0" i="0" u="none" strike="noStrike" cap="none">
              <a:solidFill>
                <a:schemeClr val="dk1"/>
              </a:solidFill>
              <a:latin typeface="Calibri"/>
              <a:ea typeface="Calibri"/>
              <a:cs typeface="Calibri"/>
              <a:sym typeface="Calibri"/>
            </a:endParaRPr>
          </a:p>
          <a:p>
            <a:pPr marL="0" marR="0" lvl="0" indent="-88900" algn="just" rtl="0">
              <a:lnSpc>
                <a:spcPct val="100000"/>
              </a:lnSpc>
              <a:spcBef>
                <a:spcPts val="0"/>
              </a:spcBef>
              <a:spcAft>
                <a:spcPts val="0"/>
              </a:spcAft>
              <a:buClr>
                <a:schemeClr val="dk1"/>
              </a:buClr>
              <a:buSzPts val="1400"/>
              <a:buFont typeface="Calibri"/>
              <a:buChar char="•"/>
            </a:pPr>
            <a:r>
              <a:rPr lang="es-ES" sz="1400" b="0" i="0" u="none" strike="noStrike" cap="none">
                <a:solidFill>
                  <a:schemeClr val="dk1"/>
                </a:solidFill>
                <a:latin typeface="Calibri"/>
                <a:ea typeface="Calibri"/>
                <a:cs typeface="Calibri"/>
                <a:sym typeface="Calibri"/>
              </a:rPr>
              <a:t>Programa Junaeb TICS</a:t>
            </a:r>
            <a:endParaRPr sz="14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558165" lvl="0" indent="0" algn="just"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Convivencia Escolar confirma su calidad de garante de derechos de la infancia, para dar tratamiento y curso a los casos de vulneraciones de derecho en niñas, niños y jóvenes, dando cumplimiento a lo mandatado por la ley, derivando a los organismos pertinentes.</a:t>
            </a:r>
            <a:endParaRPr sz="1400" b="0" i="0" u="none" strike="noStrike" cap="none">
              <a:solidFill>
                <a:srgbClr val="000000"/>
              </a:solidFill>
              <a:latin typeface="Noto Sans Symbols"/>
              <a:ea typeface="Noto Sans Symbols"/>
              <a:cs typeface="Noto Sans Symbols"/>
              <a:sym typeface="Noto Sans Symbols"/>
            </a:endParaRPr>
          </a:p>
        </p:txBody>
      </p:sp>
      <p:pic>
        <p:nvPicPr>
          <p:cNvPr id="268" name="Google Shape;268;p22"/>
          <p:cNvPicPr preferRelativeResize="0"/>
          <p:nvPr/>
        </p:nvPicPr>
        <p:blipFill rotWithShape="1">
          <a:blip r:embed="rId3">
            <a:alphaModFix/>
          </a:blip>
          <a:srcRect/>
          <a:stretch/>
        </p:blipFill>
        <p:spPr>
          <a:xfrm>
            <a:off x="7597821" y="445019"/>
            <a:ext cx="615457" cy="81559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396907bd1e9_0_58"/>
          <p:cNvSpPr txBox="1">
            <a:spLocks noGrp="1"/>
          </p:cNvSpPr>
          <p:nvPr>
            <p:ph type="title"/>
          </p:nvPr>
        </p:nvSpPr>
        <p:spPr>
          <a:xfrm>
            <a:off x="952500" y="111919"/>
            <a:ext cx="68199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343550"/>
              </a:buClr>
              <a:buSzPts val="1400"/>
              <a:buNone/>
            </a:pPr>
            <a:r>
              <a:rPr lang="es-ES" sz="3200">
                <a:solidFill>
                  <a:srgbClr val="1F3864"/>
                </a:solidFill>
                <a:latin typeface="Arial"/>
                <a:ea typeface="Arial"/>
                <a:cs typeface="Arial"/>
                <a:sym typeface="Arial"/>
              </a:rPr>
              <a:t>DENUNCIAS SUPERINTENDENCIA</a:t>
            </a:r>
            <a:endParaRPr sz="3200">
              <a:solidFill>
                <a:srgbClr val="1F3864"/>
              </a:solidFill>
              <a:latin typeface="Arial"/>
              <a:ea typeface="Arial"/>
              <a:cs typeface="Arial"/>
              <a:sym typeface="Arial"/>
            </a:endParaRPr>
          </a:p>
        </p:txBody>
      </p:sp>
      <p:graphicFrame>
        <p:nvGraphicFramePr>
          <p:cNvPr id="274" name="Google Shape;274;g396907bd1e9_0_58"/>
          <p:cNvGraphicFramePr/>
          <p:nvPr/>
        </p:nvGraphicFramePr>
        <p:xfrm>
          <a:off x="1925706" y="1761660"/>
          <a:ext cx="3000000" cy="3000000"/>
        </p:xfrm>
        <a:graphic>
          <a:graphicData uri="http://schemas.openxmlformats.org/drawingml/2006/table">
            <a:tbl>
              <a:tblPr>
                <a:noFill/>
                <a:tableStyleId>{08DF65D8-C71E-4AB4-B557-FEDB2ACA5E32}</a:tableStyleId>
              </a:tblPr>
              <a:tblGrid>
                <a:gridCol w="1240550">
                  <a:extLst>
                    <a:ext uri="{9D8B030D-6E8A-4147-A177-3AD203B41FA5}">
                      <a16:colId xmlns:a16="http://schemas.microsoft.com/office/drawing/2014/main" val="20000"/>
                    </a:ext>
                  </a:extLst>
                </a:gridCol>
                <a:gridCol w="3728000">
                  <a:extLst>
                    <a:ext uri="{9D8B030D-6E8A-4147-A177-3AD203B41FA5}">
                      <a16:colId xmlns:a16="http://schemas.microsoft.com/office/drawing/2014/main" val="20001"/>
                    </a:ext>
                  </a:extLst>
                </a:gridCol>
              </a:tblGrid>
              <a:tr h="419725">
                <a:tc>
                  <a:txBody>
                    <a:bodyPr/>
                    <a:lstStyle/>
                    <a:p>
                      <a:pPr marL="0" marR="0" lvl="0" indent="0" algn="ctr" rtl="0">
                        <a:lnSpc>
                          <a:spcPct val="100000"/>
                        </a:lnSpc>
                        <a:spcBef>
                          <a:spcPts val="0"/>
                        </a:spcBef>
                        <a:spcAft>
                          <a:spcPts val="0"/>
                        </a:spcAft>
                        <a:buNone/>
                      </a:pPr>
                      <a:r>
                        <a:rPr lang="es-ES" sz="1500" b="1" u="none" strike="noStrike" cap="none">
                          <a:solidFill>
                            <a:schemeClr val="lt1"/>
                          </a:solidFill>
                        </a:rPr>
                        <a:t>NÚMERO</a:t>
                      </a:r>
                      <a:endParaRPr sz="1500" b="1" i="0" u="none" strike="noStrike" cap="none">
                        <a:solidFill>
                          <a:schemeClr val="lt1"/>
                        </a:solidFill>
                        <a:latin typeface="Arial"/>
                        <a:ea typeface="Arial"/>
                        <a:cs typeface="Arial"/>
                        <a:sym typeface="Arial"/>
                      </a:endParaRPr>
                    </a:p>
                  </a:txBody>
                  <a:tcPr marL="0" marR="0" marT="0" marB="0" anchor="ctr">
                    <a:solidFill>
                      <a:srgbClr val="2F5496"/>
                    </a:solidFill>
                  </a:tcPr>
                </a:tc>
                <a:tc>
                  <a:txBody>
                    <a:bodyPr/>
                    <a:lstStyle/>
                    <a:p>
                      <a:pPr marL="0" marR="0" lvl="0" indent="0" algn="ctr" rtl="0">
                        <a:lnSpc>
                          <a:spcPct val="100000"/>
                        </a:lnSpc>
                        <a:spcBef>
                          <a:spcPts val="0"/>
                        </a:spcBef>
                        <a:spcAft>
                          <a:spcPts val="0"/>
                        </a:spcAft>
                        <a:buNone/>
                      </a:pPr>
                      <a:r>
                        <a:rPr lang="es-ES" sz="1500" b="1" u="none" strike="noStrike" cap="none">
                          <a:solidFill>
                            <a:schemeClr val="lt1"/>
                          </a:solidFill>
                        </a:rPr>
                        <a:t>DENUNCIAS  </a:t>
                      </a:r>
                      <a:endParaRPr sz="1500" b="1" i="0" u="none" strike="noStrike" cap="none">
                        <a:solidFill>
                          <a:schemeClr val="lt1"/>
                        </a:solidFill>
                        <a:latin typeface="Arial"/>
                        <a:ea typeface="Arial"/>
                        <a:cs typeface="Arial"/>
                        <a:sym typeface="Arial"/>
                      </a:endParaRPr>
                    </a:p>
                  </a:txBody>
                  <a:tcPr marL="0" marR="0" marT="0" marB="0" anchor="ctr">
                    <a:solidFill>
                      <a:srgbClr val="2F5496"/>
                    </a:solidFill>
                  </a:tcPr>
                </a:tc>
                <a:extLst>
                  <a:ext uri="{0D108BD9-81ED-4DB2-BD59-A6C34878D82A}">
                    <a16:rowId xmlns:a16="http://schemas.microsoft.com/office/drawing/2014/main" val="10000"/>
                  </a:ext>
                </a:extLst>
              </a:tr>
              <a:tr h="670175">
                <a:tc>
                  <a:txBody>
                    <a:bodyPr/>
                    <a:lstStyle/>
                    <a:p>
                      <a:pPr marL="0" marR="0" lvl="0" indent="0" algn="ctr" rtl="0">
                        <a:lnSpc>
                          <a:spcPct val="100000"/>
                        </a:lnSpc>
                        <a:spcBef>
                          <a:spcPts val="0"/>
                        </a:spcBef>
                        <a:spcAft>
                          <a:spcPts val="0"/>
                        </a:spcAft>
                        <a:buNone/>
                      </a:pPr>
                      <a:r>
                        <a:rPr lang="es-ES" sz="1500" b="1" u="none" strike="noStrike" cap="none">
                          <a:solidFill>
                            <a:srgbClr val="1F3864"/>
                          </a:solidFill>
                        </a:rPr>
                        <a:t>3</a:t>
                      </a:r>
                      <a:endParaRPr sz="1500" b="1" i="0" u="none" strike="noStrike" cap="none">
                        <a:solidFill>
                          <a:srgbClr val="1F3864"/>
                        </a:solidFill>
                        <a:latin typeface="Arial"/>
                        <a:ea typeface="Arial"/>
                        <a:cs typeface="Arial"/>
                        <a:sym typeface="Arial"/>
                      </a:endParaRPr>
                    </a:p>
                  </a:txBody>
                  <a:tcPr marL="0" marR="0" marT="0" marB="0" anchor="ctr"/>
                </a:tc>
                <a:tc>
                  <a:txBody>
                    <a:bodyPr/>
                    <a:lstStyle/>
                    <a:p>
                      <a:pPr marL="0" marR="0" lvl="0" indent="0" algn="l" rtl="0">
                        <a:lnSpc>
                          <a:spcPct val="100000"/>
                        </a:lnSpc>
                        <a:spcBef>
                          <a:spcPts val="0"/>
                        </a:spcBef>
                        <a:spcAft>
                          <a:spcPts val="0"/>
                        </a:spcAft>
                        <a:buNone/>
                      </a:pPr>
                      <a:r>
                        <a:rPr lang="es-ES" sz="1500" b="1" u="none" strike="noStrike" cap="none">
                          <a:solidFill>
                            <a:srgbClr val="1F3864"/>
                          </a:solidFill>
                        </a:rPr>
                        <a:t>DENUNCIAS DURANTE EL 2026.</a:t>
                      </a:r>
                      <a:endParaRPr sz="1500" b="1" i="0" u="none" strike="noStrike" cap="none">
                        <a:solidFill>
                          <a:srgbClr val="1F3864"/>
                        </a:solidFill>
                        <a:latin typeface="Arial"/>
                        <a:ea typeface="Arial"/>
                        <a:cs typeface="Arial"/>
                        <a:sym typeface="Arial"/>
                      </a:endParaRPr>
                    </a:p>
                  </a:txBody>
                  <a:tcPr marL="0" marR="0" marT="0" marB="0" anchor="ctr"/>
                </a:tc>
                <a:extLst>
                  <a:ext uri="{0D108BD9-81ED-4DB2-BD59-A6C34878D82A}">
                    <a16:rowId xmlns:a16="http://schemas.microsoft.com/office/drawing/2014/main" val="10001"/>
                  </a:ext>
                </a:extLst>
              </a:tr>
              <a:tr h="670175">
                <a:tc>
                  <a:txBody>
                    <a:bodyPr/>
                    <a:lstStyle/>
                    <a:p>
                      <a:pPr marL="0" marR="0" lvl="0" indent="0" algn="ctr" rtl="0">
                        <a:lnSpc>
                          <a:spcPct val="100000"/>
                        </a:lnSpc>
                        <a:spcBef>
                          <a:spcPts val="0"/>
                        </a:spcBef>
                        <a:spcAft>
                          <a:spcPts val="0"/>
                        </a:spcAft>
                        <a:buNone/>
                      </a:pPr>
                      <a:r>
                        <a:rPr lang="es-ES" sz="1500" u="none" strike="noStrike" cap="none">
                          <a:solidFill>
                            <a:srgbClr val="1F3864"/>
                          </a:solidFill>
                        </a:rPr>
                        <a:t>1</a:t>
                      </a:r>
                      <a:endParaRPr sz="1500" b="0" i="0" u="none" strike="noStrike" cap="none">
                        <a:solidFill>
                          <a:srgbClr val="1F3864"/>
                        </a:solidFill>
                        <a:latin typeface="Arial"/>
                        <a:ea typeface="Arial"/>
                        <a:cs typeface="Arial"/>
                        <a:sym typeface="Arial"/>
                      </a:endParaRPr>
                    </a:p>
                  </a:txBody>
                  <a:tcPr marL="0" marR="0" marT="0" marB="0" anchor="ctr"/>
                </a:tc>
                <a:tc>
                  <a:txBody>
                    <a:bodyPr/>
                    <a:lstStyle/>
                    <a:p>
                      <a:pPr marL="0" marR="0" lvl="0" indent="0" algn="l" rtl="0">
                        <a:lnSpc>
                          <a:spcPct val="100000"/>
                        </a:lnSpc>
                        <a:spcBef>
                          <a:spcPts val="0"/>
                        </a:spcBef>
                        <a:spcAft>
                          <a:spcPts val="0"/>
                        </a:spcAft>
                        <a:buNone/>
                      </a:pPr>
                      <a:r>
                        <a:rPr lang="es-ES" sz="1500" u="none" strike="noStrike" cap="none">
                          <a:solidFill>
                            <a:srgbClr val="1F3864"/>
                          </a:solidFill>
                        </a:rPr>
                        <a:t>DESESTIMADA POR CONCILIACIÓN.</a:t>
                      </a:r>
                      <a:endParaRPr sz="1500" b="0" i="0" u="none" strike="noStrike" cap="none">
                        <a:solidFill>
                          <a:srgbClr val="1F3864"/>
                        </a:solidFill>
                        <a:latin typeface="Arial"/>
                        <a:ea typeface="Arial"/>
                        <a:cs typeface="Arial"/>
                        <a:sym typeface="Arial"/>
                      </a:endParaRPr>
                    </a:p>
                  </a:txBody>
                  <a:tcPr marL="0" marR="0" marT="0" marB="0" anchor="ctr"/>
                </a:tc>
                <a:extLst>
                  <a:ext uri="{0D108BD9-81ED-4DB2-BD59-A6C34878D82A}">
                    <a16:rowId xmlns:a16="http://schemas.microsoft.com/office/drawing/2014/main" val="10002"/>
                  </a:ext>
                </a:extLst>
              </a:tr>
              <a:tr h="670175">
                <a:tc>
                  <a:txBody>
                    <a:bodyPr/>
                    <a:lstStyle/>
                    <a:p>
                      <a:pPr marL="0" marR="0" lvl="0" indent="0" algn="ctr" rtl="0">
                        <a:lnSpc>
                          <a:spcPct val="100000"/>
                        </a:lnSpc>
                        <a:spcBef>
                          <a:spcPts val="0"/>
                        </a:spcBef>
                        <a:spcAft>
                          <a:spcPts val="0"/>
                        </a:spcAft>
                        <a:buNone/>
                      </a:pPr>
                      <a:r>
                        <a:rPr lang="es-ES" sz="1500" u="none" strike="noStrike" cap="none">
                          <a:solidFill>
                            <a:srgbClr val="1F3864"/>
                          </a:solidFill>
                        </a:rPr>
                        <a:t>2</a:t>
                      </a:r>
                      <a:endParaRPr sz="1500" b="0" i="0" u="none" strike="noStrike" cap="none">
                        <a:solidFill>
                          <a:srgbClr val="1F3864"/>
                        </a:solidFill>
                        <a:latin typeface="Arial"/>
                        <a:ea typeface="Arial"/>
                        <a:cs typeface="Arial"/>
                        <a:sym typeface="Arial"/>
                      </a:endParaRPr>
                    </a:p>
                  </a:txBody>
                  <a:tcPr marL="0" marR="0" marT="0" marB="0" anchor="ctr"/>
                </a:tc>
                <a:tc>
                  <a:txBody>
                    <a:bodyPr/>
                    <a:lstStyle/>
                    <a:p>
                      <a:pPr marL="0" marR="0" lvl="0" indent="0" algn="l" rtl="0">
                        <a:lnSpc>
                          <a:spcPct val="100000"/>
                        </a:lnSpc>
                        <a:spcBef>
                          <a:spcPts val="0"/>
                        </a:spcBef>
                        <a:spcAft>
                          <a:spcPts val="0"/>
                        </a:spcAft>
                        <a:buNone/>
                      </a:pPr>
                      <a:r>
                        <a:rPr lang="es-ES" sz="1500" u="none" strike="noStrike" cap="none">
                          <a:solidFill>
                            <a:srgbClr val="1F3864"/>
                          </a:solidFill>
                        </a:rPr>
                        <a:t>EN PROCESO.</a:t>
                      </a:r>
                      <a:endParaRPr sz="1500" b="0" i="0" u="none" strike="noStrike" cap="none">
                        <a:solidFill>
                          <a:srgbClr val="1F3864"/>
                        </a:solidFill>
                        <a:latin typeface="Arial"/>
                        <a:ea typeface="Arial"/>
                        <a:cs typeface="Arial"/>
                        <a:sym typeface="Arial"/>
                      </a:endParaRPr>
                    </a:p>
                  </a:txBody>
                  <a:tcPr marL="0" marR="0" marT="0" marB="0" anchor="ctr"/>
                </a:tc>
                <a:extLst>
                  <a:ext uri="{0D108BD9-81ED-4DB2-BD59-A6C34878D82A}">
                    <a16:rowId xmlns:a16="http://schemas.microsoft.com/office/drawing/2014/main" val="10003"/>
                  </a:ext>
                </a:extLst>
              </a:tr>
              <a:tr h="670175">
                <a:tc>
                  <a:txBody>
                    <a:bodyPr/>
                    <a:lstStyle/>
                    <a:p>
                      <a:pPr marL="0" marR="0" lvl="0" indent="0" algn="ctr" rtl="0">
                        <a:lnSpc>
                          <a:spcPct val="115000"/>
                        </a:lnSpc>
                        <a:spcBef>
                          <a:spcPts val="0"/>
                        </a:spcBef>
                        <a:spcAft>
                          <a:spcPts val="0"/>
                        </a:spcAft>
                        <a:buNone/>
                      </a:pPr>
                      <a:r>
                        <a:rPr lang="es-ES" sz="1500">
                          <a:solidFill>
                            <a:srgbClr val="1F3864"/>
                          </a:solidFill>
                        </a:rPr>
                        <a:t>1</a:t>
                      </a:r>
                      <a:endParaRPr sz="1500">
                        <a:solidFill>
                          <a:srgbClr val="1F3864"/>
                        </a:solidFill>
                      </a:endParaRPr>
                    </a:p>
                  </a:txBody>
                  <a:tcPr marL="91425" marR="91425" marT="91425" marB="91425"/>
                </a:tc>
                <a:tc>
                  <a:txBody>
                    <a:bodyPr/>
                    <a:lstStyle/>
                    <a:p>
                      <a:pPr marL="0" marR="0" lvl="0" indent="0" algn="l" rtl="0">
                        <a:lnSpc>
                          <a:spcPct val="115000"/>
                        </a:lnSpc>
                        <a:spcBef>
                          <a:spcPts val="0"/>
                        </a:spcBef>
                        <a:spcAft>
                          <a:spcPts val="0"/>
                        </a:spcAft>
                        <a:buNone/>
                      </a:pPr>
                      <a:r>
                        <a:rPr lang="es-ES" sz="1500">
                          <a:solidFill>
                            <a:srgbClr val="1F3864"/>
                          </a:solidFill>
                        </a:rPr>
                        <a:t>EXPULSIÓN POR CONSUMO DE CODEINA.</a:t>
                      </a:r>
                      <a:endParaRPr sz="1500">
                        <a:solidFill>
                          <a:srgbClr val="1F3864"/>
                        </a:solidFill>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3"/>
          <p:cNvSpPr txBox="1">
            <a:spLocks noGrp="1"/>
          </p:cNvSpPr>
          <p:nvPr>
            <p:ph type="title"/>
          </p:nvPr>
        </p:nvSpPr>
        <p:spPr>
          <a:xfrm>
            <a:off x="830632" y="280116"/>
            <a:ext cx="91440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sz="3200" b="1" i="0" u="none" strike="noStrike">
                <a:solidFill>
                  <a:srgbClr val="002060"/>
                </a:solidFill>
                <a:latin typeface="Calibri"/>
                <a:ea typeface="Calibri"/>
                <a:cs typeface="Calibri"/>
                <a:sym typeface="Calibri"/>
              </a:rPr>
              <a:t>Celebraciones y Premiaciones para el</a:t>
            </a:r>
            <a:r>
              <a:rPr lang="es-ES" sz="3200" b="1" i="0" u="none" strike="noStrike">
                <a:solidFill>
                  <a:srgbClr val="002060"/>
                </a:solidFill>
                <a:highlight>
                  <a:srgbClr val="FFFF00"/>
                </a:highlight>
                <a:latin typeface="Calibri"/>
                <a:ea typeface="Calibri"/>
                <a:cs typeface="Calibri"/>
                <a:sym typeface="Calibri"/>
              </a:rPr>
              <a:t> </a:t>
            </a:r>
            <a:endParaRPr sz="3200" b="1" i="0" u="none" strike="noStrike">
              <a:solidFill>
                <a:srgbClr val="002060"/>
              </a:solidFill>
              <a:highlight>
                <a:srgbClr val="FFFF00"/>
              </a:highlight>
              <a:latin typeface="Calibri"/>
              <a:ea typeface="Calibri"/>
              <a:cs typeface="Calibri"/>
              <a:sym typeface="Calibri"/>
            </a:endParaRPr>
          </a:p>
          <a:p>
            <a:pPr marL="0" lvl="0" indent="0" algn="l" rtl="0">
              <a:lnSpc>
                <a:spcPct val="100000"/>
              </a:lnSpc>
              <a:spcBef>
                <a:spcPts val="0"/>
              </a:spcBef>
              <a:spcAft>
                <a:spcPts val="0"/>
              </a:spcAft>
              <a:buSzPts val="3600"/>
              <a:buNone/>
            </a:pPr>
            <a:r>
              <a:rPr lang="es-ES" sz="3200">
                <a:solidFill>
                  <a:srgbClr val="002060"/>
                </a:solidFill>
                <a:latin typeface="Calibri"/>
                <a:ea typeface="Calibri"/>
                <a:cs typeface="Calibri"/>
                <a:sym typeface="Calibri"/>
              </a:rPr>
              <a:t>R</a:t>
            </a:r>
            <a:r>
              <a:rPr lang="es-ES" sz="3200" b="1" i="0" u="none" strike="noStrike">
                <a:solidFill>
                  <a:srgbClr val="002060"/>
                </a:solidFill>
                <a:latin typeface="Calibri"/>
                <a:ea typeface="Calibri"/>
                <a:cs typeface="Calibri"/>
                <a:sym typeface="Calibri"/>
              </a:rPr>
              <a:t>efuerzo de la Convivencia</a:t>
            </a:r>
            <a:r>
              <a:rPr lang="es-ES" sz="3200" b="1" i="0" u="none" strike="noStrike">
                <a:solidFill>
                  <a:srgbClr val="000000"/>
                </a:solidFill>
                <a:latin typeface="Calibri"/>
                <a:ea typeface="Calibri"/>
                <a:cs typeface="Calibri"/>
                <a:sym typeface="Calibri"/>
              </a:rPr>
              <a:t>:</a:t>
            </a:r>
            <a:br>
              <a:rPr lang="es-ES" sz="2400" b="0">
                <a:highlight>
                  <a:srgbClr val="FFFF00"/>
                </a:highlight>
                <a:latin typeface="Open Sans"/>
                <a:ea typeface="Open Sans"/>
                <a:cs typeface="Open Sans"/>
                <a:sym typeface="Open Sans"/>
              </a:rPr>
            </a:br>
            <a:endParaRPr sz="2400">
              <a:highlight>
                <a:srgbClr val="FFFF00"/>
              </a:highlight>
            </a:endParaRPr>
          </a:p>
        </p:txBody>
      </p:sp>
      <p:sp>
        <p:nvSpPr>
          <p:cNvPr id="280" name="Google Shape;280;p23"/>
          <p:cNvSpPr txBox="1"/>
          <p:nvPr/>
        </p:nvSpPr>
        <p:spPr>
          <a:xfrm>
            <a:off x="830624" y="1388675"/>
            <a:ext cx="4032000" cy="35403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450000" marR="0" lvl="0" indent="-448900" algn="just" rtl="0">
              <a:lnSpc>
                <a:spcPct val="100000"/>
              </a:lnSpc>
              <a:spcBef>
                <a:spcPts val="0"/>
              </a:spcBef>
              <a:spcAft>
                <a:spcPts val="0"/>
              </a:spcAft>
              <a:buClr>
                <a:srgbClr val="000000"/>
              </a:buClr>
              <a:buSzPts val="1400"/>
              <a:buFont typeface="Arial"/>
              <a:buChar char="•"/>
            </a:pPr>
            <a:r>
              <a:rPr lang="es-ES" sz="1400" b="0" i="0" u="none" strike="noStrike" cap="none">
                <a:solidFill>
                  <a:srgbClr val="000000"/>
                </a:solidFill>
                <a:latin typeface="Calibri"/>
                <a:ea typeface="Calibri"/>
                <a:cs typeface="Calibri"/>
                <a:sym typeface="Calibri"/>
              </a:rPr>
              <a:t>Día de la Mujer - Día de la actividad física.</a:t>
            </a:r>
            <a:endParaRPr sz="1400" b="0" i="0" u="none" strike="noStrike" cap="none">
              <a:solidFill>
                <a:srgbClr val="000000"/>
              </a:solidFill>
              <a:latin typeface="Calibri"/>
              <a:ea typeface="Calibri"/>
              <a:cs typeface="Calibri"/>
              <a:sym typeface="Calibri"/>
            </a:endParaRPr>
          </a:p>
          <a:p>
            <a:pPr marL="450000" marR="0" lvl="0" indent="-448900" algn="just" rtl="0">
              <a:lnSpc>
                <a:spcPct val="100000"/>
              </a:lnSpc>
              <a:spcBef>
                <a:spcPts val="0"/>
              </a:spcBef>
              <a:spcAft>
                <a:spcPts val="0"/>
              </a:spcAft>
              <a:buClr>
                <a:srgbClr val="000000"/>
              </a:buClr>
              <a:buSzPts val="1400"/>
              <a:buFont typeface="Arial"/>
              <a:buChar char="•"/>
            </a:pPr>
            <a:r>
              <a:rPr lang="es-ES" sz="1400" b="0" i="0" u="none" strike="noStrike" cap="none">
                <a:solidFill>
                  <a:srgbClr val="000000"/>
                </a:solidFill>
                <a:latin typeface="Calibri"/>
                <a:ea typeface="Calibri"/>
                <a:cs typeface="Calibri"/>
                <a:sym typeface="Calibri"/>
              </a:rPr>
              <a:t>Día del libro. Día del Ciberbullying.</a:t>
            </a:r>
            <a:endParaRPr sz="1400" b="0" i="0" u="none" strike="noStrike" cap="none">
              <a:solidFill>
                <a:srgbClr val="000000"/>
              </a:solidFill>
              <a:latin typeface="Calibri"/>
              <a:ea typeface="Calibri"/>
              <a:cs typeface="Calibri"/>
              <a:sym typeface="Calibri"/>
            </a:endParaRPr>
          </a:p>
          <a:p>
            <a:pPr marL="450000" marR="0" lvl="0" indent="-448900" algn="just" rtl="0">
              <a:lnSpc>
                <a:spcPct val="100000"/>
              </a:lnSpc>
              <a:spcBef>
                <a:spcPts val="0"/>
              </a:spcBef>
              <a:spcAft>
                <a:spcPts val="0"/>
              </a:spcAft>
              <a:buClr>
                <a:srgbClr val="000000"/>
              </a:buClr>
              <a:buSzPts val="1400"/>
              <a:buFont typeface="Arial"/>
              <a:buChar char="•"/>
            </a:pPr>
            <a:r>
              <a:rPr lang="es-ES" sz="1400" b="0" i="0" u="none" strike="noStrike" cap="none">
                <a:solidFill>
                  <a:srgbClr val="000000"/>
                </a:solidFill>
                <a:latin typeface="Calibri"/>
                <a:ea typeface="Calibri"/>
                <a:cs typeface="Calibri"/>
                <a:sym typeface="Calibri"/>
              </a:rPr>
              <a:t>Ceremonia del lápiz - Día del alumno.</a:t>
            </a:r>
            <a:endParaRPr sz="1400" b="0" i="0" u="none" strike="noStrike" cap="none">
              <a:solidFill>
                <a:srgbClr val="000000"/>
              </a:solidFill>
              <a:latin typeface="Calibri"/>
              <a:ea typeface="Calibri"/>
              <a:cs typeface="Calibri"/>
              <a:sym typeface="Calibri"/>
            </a:endParaRPr>
          </a:p>
          <a:p>
            <a:pPr marL="450000" marR="0" lvl="0" indent="-448900" algn="just" rtl="0">
              <a:lnSpc>
                <a:spcPct val="100000"/>
              </a:lnSpc>
              <a:spcBef>
                <a:spcPts val="0"/>
              </a:spcBef>
              <a:spcAft>
                <a:spcPts val="0"/>
              </a:spcAft>
              <a:buClr>
                <a:srgbClr val="000000"/>
              </a:buClr>
              <a:buSzPts val="1400"/>
              <a:buFont typeface="Arial"/>
              <a:buChar char="•"/>
            </a:pPr>
            <a:r>
              <a:rPr lang="es-ES" sz="1400" b="0" i="0" u="none" strike="noStrike" cap="none">
                <a:solidFill>
                  <a:srgbClr val="000000"/>
                </a:solidFill>
                <a:latin typeface="Calibri"/>
                <a:ea typeface="Calibri"/>
                <a:cs typeface="Calibri"/>
                <a:sym typeface="Calibri"/>
              </a:rPr>
              <a:t>Celebración de Fiestas Patrias - Día del Profesor.</a:t>
            </a:r>
            <a:endParaRPr sz="1400" b="0" i="0" u="none" strike="noStrike" cap="none">
              <a:solidFill>
                <a:srgbClr val="000000"/>
              </a:solidFill>
              <a:latin typeface="Calibri"/>
              <a:ea typeface="Calibri"/>
              <a:cs typeface="Calibri"/>
              <a:sym typeface="Calibri"/>
            </a:endParaRPr>
          </a:p>
          <a:p>
            <a:pPr marL="450000" marR="0" lvl="0" indent="-448900" algn="just" rtl="0">
              <a:lnSpc>
                <a:spcPct val="100000"/>
              </a:lnSpc>
              <a:spcBef>
                <a:spcPts val="0"/>
              </a:spcBef>
              <a:spcAft>
                <a:spcPts val="0"/>
              </a:spcAft>
              <a:buClr>
                <a:srgbClr val="000000"/>
              </a:buClr>
              <a:buSzPts val="1400"/>
              <a:buFont typeface="Arial"/>
              <a:buChar char="•"/>
            </a:pPr>
            <a:r>
              <a:rPr lang="es-ES" sz="1400" b="0" i="0" u="none" strike="noStrike" cap="none">
                <a:solidFill>
                  <a:srgbClr val="000000"/>
                </a:solidFill>
                <a:latin typeface="Calibri"/>
                <a:ea typeface="Calibri"/>
                <a:cs typeface="Calibri"/>
                <a:sym typeface="Calibri"/>
              </a:rPr>
              <a:t>Colegio despide a los IV medios - Licenciatura IV medio.</a:t>
            </a:r>
            <a:endParaRPr sz="1400" b="0" i="0" u="none" strike="noStrike" cap="none">
              <a:solidFill>
                <a:srgbClr val="000000"/>
              </a:solidFill>
              <a:latin typeface="Calibri"/>
              <a:ea typeface="Calibri"/>
              <a:cs typeface="Calibri"/>
              <a:sym typeface="Calibri"/>
            </a:endParaRPr>
          </a:p>
          <a:p>
            <a:pPr marL="450000" marR="0" lvl="0" indent="-448900" algn="just" rtl="0">
              <a:lnSpc>
                <a:spcPct val="100000"/>
              </a:lnSpc>
              <a:spcBef>
                <a:spcPts val="0"/>
              </a:spcBef>
              <a:spcAft>
                <a:spcPts val="0"/>
              </a:spcAft>
              <a:buClr>
                <a:srgbClr val="000000"/>
              </a:buClr>
              <a:buSzPts val="1400"/>
              <a:buFont typeface="Arial"/>
              <a:buChar char="•"/>
            </a:pPr>
            <a:r>
              <a:rPr lang="es-ES" sz="1400" b="0" i="0" u="none" strike="noStrike" cap="none">
                <a:solidFill>
                  <a:srgbClr val="000000"/>
                </a:solidFill>
                <a:latin typeface="Calibri"/>
                <a:ea typeface="Calibri"/>
                <a:cs typeface="Calibri"/>
                <a:sym typeface="Calibri"/>
              </a:rPr>
              <a:t>Ceremonia Ya sé leer - Bienvenida de los nuevos 3ros básicos.</a:t>
            </a:r>
            <a:endParaRPr sz="1400" b="0" i="0" u="none" strike="noStrike" cap="none">
              <a:solidFill>
                <a:srgbClr val="000000"/>
              </a:solidFill>
              <a:latin typeface="Calibri"/>
              <a:ea typeface="Calibri"/>
              <a:cs typeface="Calibri"/>
              <a:sym typeface="Calibri"/>
            </a:endParaRPr>
          </a:p>
          <a:p>
            <a:pPr marL="450000" marR="0" lvl="0" indent="-448900" algn="just" rtl="0">
              <a:lnSpc>
                <a:spcPct val="100000"/>
              </a:lnSpc>
              <a:spcBef>
                <a:spcPts val="0"/>
              </a:spcBef>
              <a:spcAft>
                <a:spcPts val="0"/>
              </a:spcAft>
              <a:buClr>
                <a:srgbClr val="000000"/>
              </a:buClr>
              <a:buSzPts val="1400"/>
              <a:buFont typeface="Calibri"/>
              <a:buChar char="•"/>
            </a:pPr>
            <a:r>
              <a:rPr lang="es-ES" sz="1400" b="0" i="0" u="none" strike="noStrike" cap="none">
                <a:solidFill>
                  <a:srgbClr val="000000"/>
                </a:solidFill>
                <a:latin typeface="Calibri"/>
                <a:ea typeface="Calibri"/>
                <a:cs typeface="Calibri"/>
                <a:sym typeface="Calibri"/>
              </a:rPr>
              <a:t>Jornadas de Convivencia 7mo - I° medio - III</a:t>
            </a:r>
            <a:r>
              <a:rPr lang="es-ES">
                <a:latin typeface="Calibri"/>
                <a:ea typeface="Calibri"/>
                <a:cs typeface="Calibri"/>
                <a:sym typeface="Calibri"/>
              </a:rPr>
              <a:t>° </a:t>
            </a:r>
            <a:r>
              <a:rPr lang="es-ES" sz="1400" b="0" i="0" u="none" strike="noStrike" cap="none">
                <a:solidFill>
                  <a:srgbClr val="000000"/>
                </a:solidFill>
                <a:latin typeface="Calibri"/>
                <a:ea typeface="Calibri"/>
                <a:cs typeface="Calibri"/>
                <a:sym typeface="Calibri"/>
              </a:rPr>
              <a:t>medio -  Escuela de Líderes.</a:t>
            </a:r>
            <a:endParaRPr sz="1400" b="0" i="0" u="none" strike="noStrike" cap="none">
              <a:solidFill>
                <a:srgbClr val="000000"/>
              </a:solidFill>
              <a:latin typeface="Calibri"/>
              <a:ea typeface="Calibri"/>
              <a:cs typeface="Calibri"/>
              <a:sym typeface="Calibri"/>
            </a:endParaRPr>
          </a:p>
          <a:p>
            <a:pPr marL="450000" marR="0" lvl="0" indent="-448900" algn="just" rtl="0">
              <a:lnSpc>
                <a:spcPct val="100000"/>
              </a:lnSpc>
              <a:spcBef>
                <a:spcPts val="0"/>
              </a:spcBef>
              <a:spcAft>
                <a:spcPts val="0"/>
              </a:spcAft>
              <a:buClr>
                <a:srgbClr val="000000"/>
              </a:buClr>
              <a:buSzPts val="1400"/>
              <a:buFont typeface="Calibri"/>
              <a:buChar char="•"/>
            </a:pPr>
            <a:r>
              <a:rPr lang="es-ES" sz="1400" b="0" i="0" u="none" strike="noStrike" cap="none">
                <a:solidFill>
                  <a:srgbClr val="000000"/>
                </a:solidFill>
                <a:latin typeface="Calibri"/>
                <a:ea typeface="Calibri"/>
                <a:cs typeface="Calibri"/>
                <a:sym typeface="Calibri"/>
              </a:rPr>
              <a:t>Jornadas de Reflexión RIE - Intervenciones en curso.</a:t>
            </a:r>
            <a:endParaRPr sz="1400" b="0" i="0" u="none" strike="noStrike" cap="none">
              <a:solidFill>
                <a:srgbClr val="000000"/>
              </a:solidFill>
              <a:latin typeface="Calibri"/>
              <a:ea typeface="Calibri"/>
              <a:cs typeface="Calibri"/>
              <a:sym typeface="Calibri"/>
            </a:endParaRPr>
          </a:p>
          <a:p>
            <a:pPr marL="450000" marR="0" lvl="0" indent="-448900" algn="just" rtl="0">
              <a:lnSpc>
                <a:spcPct val="100000"/>
              </a:lnSpc>
              <a:spcBef>
                <a:spcPts val="0"/>
              </a:spcBef>
              <a:spcAft>
                <a:spcPts val="0"/>
              </a:spcAft>
              <a:buClr>
                <a:srgbClr val="000000"/>
              </a:buClr>
              <a:buSzPts val="1400"/>
              <a:buFont typeface="Calibri"/>
              <a:buChar char="•"/>
            </a:pPr>
            <a:r>
              <a:rPr lang="es-ES" sz="1400" b="0" i="0" u="none" strike="noStrike" cap="none">
                <a:solidFill>
                  <a:srgbClr val="000000"/>
                </a:solidFill>
                <a:latin typeface="Calibri"/>
                <a:ea typeface="Calibri"/>
                <a:cs typeface="Calibri"/>
                <a:sym typeface="Calibri"/>
              </a:rPr>
              <a:t>Apadrinamiento Ambiental - Elección del Centro de estudiantes 2025.</a:t>
            </a:r>
            <a:endParaRPr sz="1400" b="0" i="0" u="none" strike="noStrike" cap="none">
              <a:solidFill>
                <a:srgbClr val="000000"/>
              </a:solidFill>
              <a:latin typeface="Calibri"/>
              <a:ea typeface="Calibri"/>
              <a:cs typeface="Calibri"/>
              <a:sym typeface="Calibri"/>
            </a:endParaRPr>
          </a:p>
          <a:p>
            <a:pPr marL="450000" marR="0" lvl="0" indent="-448900" algn="just" rtl="0">
              <a:lnSpc>
                <a:spcPct val="100000"/>
              </a:lnSpc>
              <a:spcBef>
                <a:spcPts val="0"/>
              </a:spcBef>
              <a:spcAft>
                <a:spcPts val="0"/>
              </a:spcAft>
              <a:buClr>
                <a:srgbClr val="000000"/>
              </a:buClr>
              <a:buSzPts val="1400"/>
              <a:buFont typeface="Calibri"/>
              <a:buChar char="•"/>
            </a:pPr>
            <a:r>
              <a:rPr lang="es-ES" sz="1400" b="0" i="0" u="none" strike="noStrike" cap="none">
                <a:solidFill>
                  <a:srgbClr val="000000"/>
                </a:solidFill>
                <a:latin typeface="Calibri"/>
                <a:ea typeface="Calibri"/>
                <a:cs typeface="Calibri"/>
                <a:sym typeface="Calibri"/>
              </a:rPr>
              <a:t>Capacitación sobre Ley TEA.</a:t>
            </a:r>
            <a:endParaRPr sz="1400" b="0" i="0" u="none" strike="noStrike" cap="none">
              <a:solidFill>
                <a:srgbClr val="000000"/>
              </a:solidFill>
              <a:latin typeface="Calibri"/>
              <a:ea typeface="Calibri"/>
              <a:cs typeface="Calibri"/>
              <a:sym typeface="Calibri"/>
            </a:endParaRPr>
          </a:p>
        </p:txBody>
      </p:sp>
      <p:pic>
        <p:nvPicPr>
          <p:cNvPr id="281" name="Google Shape;281;p23"/>
          <p:cNvPicPr preferRelativeResize="0"/>
          <p:nvPr/>
        </p:nvPicPr>
        <p:blipFill rotWithShape="1">
          <a:blip r:embed="rId3">
            <a:alphaModFix/>
          </a:blip>
          <a:srcRect/>
          <a:stretch/>
        </p:blipFill>
        <p:spPr>
          <a:xfrm>
            <a:off x="7597821" y="445019"/>
            <a:ext cx="615457" cy="815595"/>
          </a:xfrm>
          <a:prstGeom prst="rect">
            <a:avLst/>
          </a:prstGeom>
          <a:noFill/>
          <a:ln>
            <a:noFill/>
          </a:ln>
        </p:spPr>
      </p:pic>
      <p:pic>
        <p:nvPicPr>
          <p:cNvPr id="282" name="Google Shape;282;p23" descr="Grupo de personas en un parque&#10;&#10;El contenido generado por IA puede ser incorrecto."/>
          <p:cNvPicPr preferRelativeResize="0"/>
          <p:nvPr/>
        </p:nvPicPr>
        <p:blipFill rotWithShape="1">
          <a:blip r:embed="rId4">
            <a:alphaModFix/>
          </a:blip>
          <a:srcRect/>
          <a:stretch/>
        </p:blipFill>
        <p:spPr>
          <a:xfrm>
            <a:off x="5254253" y="1981214"/>
            <a:ext cx="3238092" cy="224485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33b61df52f0_0_1"/>
          <p:cNvSpPr txBox="1">
            <a:spLocks noGrp="1"/>
          </p:cNvSpPr>
          <p:nvPr>
            <p:ph type="title"/>
          </p:nvPr>
        </p:nvSpPr>
        <p:spPr>
          <a:xfrm>
            <a:off x="758621" y="280116"/>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sz="2800" b="1" i="0" u="none" strike="noStrike">
                <a:solidFill>
                  <a:srgbClr val="002060"/>
                </a:solidFill>
                <a:latin typeface="Calibri"/>
                <a:ea typeface="Calibri"/>
                <a:cs typeface="Calibri"/>
                <a:sym typeface="Calibri"/>
              </a:rPr>
              <a:t>Celebraciones y Premiaciones para el </a:t>
            </a:r>
            <a:endParaRPr sz="2800" b="1" i="0" u="none" strike="noStrike">
              <a:solidFill>
                <a:srgbClr val="002060"/>
              </a:solidFill>
              <a:latin typeface="Calibri"/>
              <a:ea typeface="Calibri"/>
              <a:cs typeface="Calibri"/>
              <a:sym typeface="Calibri"/>
            </a:endParaRPr>
          </a:p>
          <a:p>
            <a:pPr marL="0" lvl="0" indent="0" algn="l" rtl="0">
              <a:lnSpc>
                <a:spcPct val="100000"/>
              </a:lnSpc>
              <a:spcBef>
                <a:spcPts val="0"/>
              </a:spcBef>
              <a:spcAft>
                <a:spcPts val="0"/>
              </a:spcAft>
              <a:buSzPts val="3600"/>
              <a:buNone/>
            </a:pPr>
            <a:r>
              <a:rPr lang="es-ES" sz="2800" b="1" i="0" u="none" strike="noStrike">
                <a:solidFill>
                  <a:srgbClr val="002060"/>
                </a:solidFill>
                <a:latin typeface="Calibri"/>
                <a:ea typeface="Calibri"/>
                <a:cs typeface="Calibri"/>
                <a:sym typeface="Calibri"/>
              </a:rPr>
              <a:t>refuerzo de la Convivencia:</a:t>
            </a:r>
            <a:br>
              <a:rPr lang="es-ES" sz="2400" b="0">
                <a:latin typeface="Open Sans"/>
                <a:ea typeface="Open Sans"/>
                <a:cs typeface="Open Sans"/>
                <a:sym typeface="Open Sans"/>
              </a:rPr>
            </a:br>
            <a:endParaRPr sz="2400"/>
          </a:p>
        </p:txBody>
      </p:sp>
      <p:pic>
        <p:nvPicPr>
          <p:cNvPr id="288" name="Google Shape;288;g33b61df52f0_0_1"/>
          <p:cNvPicPr preferRelativeResize="0"/>
          <p:nvPr/>
        </p:nvPicPr>
        <p:blipFill rotWithShape="1">
          <a:blip r:embed="rId3">
            <a:alphaModFix/>
          </a:blip>
          <a:srcRect/>
          <a:stretch/>
        </p:blipFill>
        <p:spPr>
          <a:xfrm>
            <a:off x="7597821" y="445019"/>
            <a:ext cx="615457" cy="815595"/>
          </a:xfrm>
          <a:prstGeom prst="rect">
            <a:avLst/>
          </a:prstGeom>
          <a:noFill/>
          <a:ln>
            <a:noFill/>
          </a:ln>
        </p:spPr>
      </p:pic>
      <p:pic>
        <p:nvPicPr>
          <p:cNvPr id="289" name="Google Shape;289;g33b61df52f0_0_1" descr="Un grupo de personas en frente de edificio&#10;&#10;El contenido generado por IA puede ser incorrecto."/>
          <p:cNvPicPr preferRelativeResize="0"/>
          <p:nvPr/>
        </p:nvPicPr>
        <p:blipFill rotWithShape="1">
          <a:blip r:embed="rId4">
            <a:alphaModFix/>
          </a:blip>
          <a:srcRect/>
          <a:stretch/>
        </p:blipFill>
        <p:spPr>
          <a:xfrm>
            <a:off x="758621" y="1293524"/>
            <a:ext cx="3826627" cy="2320286"/>
          </a:xfrm>
          <a:prstGeom prst="rect">
            <a:avLst/>
          </a:prstGeom>
          <a:noFill/>
          <a:ln>
            <a:noFill/>
          </a:ln>
        </p:spPr>
      </p:pic>
      <p:pic>
        <p:nvPicPr>
          <p:cNvPr id="290" name="Google Shape;290;g33b61df52f0_0_1" descr="Un grupo de personas en un salón de clases&#10;&#10;El contenido generado por IA puede ser incorrecto."/>
          <p:cNvPicPr preferRelativeResize="0"/>
          <p:nvPr/>
        </p:nvPicPr>
        <p:blipFill rotWithShape="1">
          <a:blip r:embed="rId5">
            <a:alphaModFix/>
          </a:blip>
          <a:srcRect/>
          <a:stretch/>
        </p:blipFill>
        <p:spPr>
          <a:xfrm>
            <a:off x="2587354" y="3435091"/>
            <a:ext cx="3177311" cy="1543050"/>
          </a:xfrm>
          <a:prstGeom prst="rect">
            <a:avLst/>
          </a:prstGeom>
          <a:noFill/>
          <a:ln>
            <a:noFill/>
          </a:ln>
        </p:spPr>
      </p:pic>
      <p:pic>
        <p:nvPicPr>
          <p:cNvPr id="291" name="Google Shape;291;g33b61df52f0_0_1" descr="Una persona caminando en la puerta de una tienda&#10;&#10;El contenido generado por IA puede ser incorrecto."/>
          <p:cNvPicPr preferRelativeResize="0"/>
          <p:nvPr/>
        </p:nvPicPr>
        <p:blipFill rotWithShape="1">
          <a:blip r:embed="rId6">
            <a:alphaModFix/>
          </a:blip>
          <a:srcRect/>
          <a:stretch/>
        </p:blipFill>
        <p:spPr>
          <a:xfrm>
            <a:off x="5764665" y="3402181"/>
            <a:ext cx="1833156" cy="1543050"/>
          </a:xfrm>
          <a:prstGeom prst="rect">
            <a:avLst/>
          </a:prstGeom>
          <a:noFill/>
          <a:ln>
            <a:noFill/>
          </a:ln>
        </p:spPr>
      </p:pic>
      <p:pic>
        <p:nvPicPr>
          <p:cNvPr id="292" name="Google Shape;292;g33b61df52f0_0_1" descr="Grupo de personas posando para una foto&#10;&#10;El contenido generado por IA puede ser incorrecto."/>
          <p:cNvPicPr preferRelativeResize="0"/>
          <p:nvPr/>
        </p:nvPicPr>
        <p:blipFill rotWithShape="1">
          <a:blip r:embed="rId7">
            <a:alphaModFix/>
          </a:blip>
          <a:srcRect/>
          <a:stretch/>
        </p:blipFill>
        <p:spPr>
          <a:xfrm>
            <a:off x="4585247" y="1293524"/>
            <a:ext cx="3012573" cy="2108657"/>
          </a:xfrm>
          <a:prstGeom prst="rect">
            <a:avLst/>
          </a:prstGeom>
          <a:noFill/>
          <a:ln>
            <a:noFill/>
          </a:ln>
        </p:spPr>
      </p:pic>
      <p:pic>
        <p:nvPicPr>
          <p:cNvPr id="293" name="Google Shape;293;g33b61df52f0_0_1" descr="Grupo de personas alrededor de una mesa&#10;&#10;El contenido generado por IA puede ser incorrecto."/>
          <p:cNvPicPr preferRelativeResize="0"/>
          <p:nvPr/>
        </p:nvPicPr>
        <p:blipFill rotWithShape="1">
          <a:blip r:embed="rId8">
            <a:alphaModFix/>
          </a:blip>
          <a:srcRect/>
          <a:stretch/>
        </p:blipFill>
        <p:spPr>
          <a:xfrm>
            <a:off x="758621" y="3435092"/>
            <a:ext cx="1828733" cy="15430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4"/>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rPr>
              <a:t>Programa de Orientación</a:t>
            </a:r>
            <a:endParaRPr>
              <a:solidFill>
                <a:srgbClr val="002060"/>
              </a:solidFill>
              <a:latin typeface="Calibri"/>
              <a:ea typeface="Calibri"/>
              <a:cs typeface="Calibri"/>
              <a:sym typeface="Calibri"/>
            </a:endParaRPr>
          </a:p>
        </p:txBody>
      </p:sp>
      <p:sp>
        <p:nvSpPr>
          <p:cNvPr id="299" name="Google Shape;299;p24"/>
          <p:cNvSpPr txBox="1"/>
          <p:nvPr/>
        </p:nvSpPr>
        <p:spPr>
          <a:xfrm>
            <a:off x="713225" y="1215693"/>
            <a:ext cx="6884700" cy="24762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900"/>
              <a:buFont typeface="Arial"/>
              <a:buNone/>
            </a:pPr>
            <a:r>
              <a:rPr lang="es-ES" sz="900" b="0" i="0" u="none" strike="noStrike" cap="none">
                <a:solidFill>
                  <a:schemeClr val="dk1"/>
                </a:solidFill>
                <a:latin typeface="Calibri"/>
                <a:ea typeface="Calibri"/>
                <a:cs typeface="Calibri"/>
                <a:sym typeface="Calibri"/>
              </a:rPr>
              <a:t>  </a:t>
            </a:r>
            <a:r>
              <a:rPr lang="es-ES" sz="1400" b="1" i="0" u="none" strike="noStrike" cap="none">
                <a:solidFill>
                  <a:schemeClr val="dk1"/>
                </a:solidFill>
                <a:latin typeface="Calibri"/>
                <a:ea typeface="Calibri"/>
                <a:cs typeface="Calibri"/>
                <a:sym typeface="Calibri"/>
              </a:rPr>
              <a:t>Pre Kínder y Kínder</a:t>
            </a:r>
            <a:endParaRPr/>
          </a:p>
          <a:p>
            <a:pPr marL="0" marR="0" lvl="0" indent="0" algn="just" rtl="0">
              <a:lnSpc>
                <a:spcPct val="115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s-ES" sz="1400" b="0" i="0" u="none" strike="noStrike" cap="none">
                <a:solidFill>
                  <a:srgbClr val="000000"/>
                </a:solidFill>
                <a:latin typeface="Calibri"/>
                <a:ea typeface="Calibri"/>
                <a:cs typeface="Calibri"/>
                <a:sym typeface="Calibri"/>
              </a:rPr>
              <a:t>En los niveles de </a:t>
            </a:r>
            <a:r>
              <a:rPr lang="es-ES" sz="1400" b="1" i="0" u="none" strike="noStrike" cap="none">
                <a:solidFill>
                  <a:srgbClr val="000000"/>
                </a:solidFill>
                <a:latin typeface="Calibri"/>
                <a:ea typeface="Calibri"/>
                <a:cs typeface="Calibri"/>
                <a:sym typeface="Calibri"/>
              </a:rPr>
              <a:t>Pre </a:t>
            </a:r>
            <a:r>
              <a:rPr lang="es-ES" b="1">
                <a:latin typeface="Calibri"/>
                <a:ea typeface="Calibri"/>
                <a:cs typeface="Calibri"/>
                <a:sym typeface="Calibri"/>
              </a:rPr>
              <a:t>Básica </a:t>
            </a:r>
            <a:r>
              <a:rPr lang="es-ES" sz="1400" b="0" i="0" u="none" strike="noStrike" cap="none">
                <a:solidFill>
                  <a:srgbClr val="000000"/>
                </a:solidFill>
                <a:latin typeface="Calibri"/>
                <a:ea typeface="Calibri"/>
                <a:cs typeface="Calibri"/>
                <a:sym typeface="Calibri"/>
              </a:rPr>
              <a:t> se han implementado planes del MINEDUC como </a:t>
            </a:r>
            <a:r>
              <a:rPr lang="es-ES" sz="1400" b="1" i="0" u="none" strike="noStrike" cap="none">
                <a:solidFill>
                  <a:srgbClr val="000000"/>
                </a:solidFill>
                <a:latin typeface="Calibri"/>
                <a:ea typeface="Calibri"/>
                <a:cs typeface="Calibri"/>
                <a:sym typeface="Calibri"/>
              </a:rPr>
              <a:t>“La Huerta con los Amigos”</a:t>
            </a:r>
            <a:r>
              <a:rPr lang="es-ES" sz="1400" b="0" i="0" u="none" strike="noStrike" cap="none">
                <a:solidFill>
                  <a:srgbClr val="000000"/>
                </a:solidFill>
                <a:latin typeface="Calibri"/>
                <a:ea typeface="Calibri"/>
                <a:cs typeface="Calibri"/>
                <a:sym typeface="Calibri"/>
              </a:rPr>
              <a:t> y </a:t>
            </a:r>
            <a:r>
              <a:rPr lang="es-ES" sz="1400" b="1" i="0" u="none" strike="noStrike" cap="none">
                <a:solidFill>
                  <a:srgbClr val="000000"/>
                </a:solidFill>
                <a:latin typeface="Calibri"/>
                <a:ea typeface="Calibri"/>
                <a:cs typeface="Calibri"/>
                <a:sym typeface="Calibri"/>
              </a:rPr>
              <a:t>“La Búsqueda del Tesoro”</a:t>
            </a:r>
            <a:r>
              <a:rPr lang="es-ES" sz="1400" b="0" i="0" u="none" strike="noStrike" cap="none">
                <a:solidFill>
                  <a:srgbClr val="000000"/>
                </a:solidFill>
                <a:latin typeface="Calibri"/>
                <a:ea typeface="Calibri"/>
                <a:cs typeface="Calibri"/>
                <a:sym typeface="Calibri"/>
              </a:rPr>
              <a:t>, orientados al desarrollo de la curiosidad, el conocimiento del entorno y las relaciones humanas mediante un enfoque simbólico. Durante 2024 se trabajó con recursos didácticos interactivos, como peluches que visitaban los hogares de los estudiantes junto con una </a:t>
            </a:r>
            <a:r>
              <a:rPr lang="es-ES" sz="1400" b="1" i="0" u="none" strike="noStrike" cap="none">
                <a:solidFill>
                  <a:srgbClr val="000000"/>
                </a:solidFill>
                <a:latin typeface="Calibri"/>
                <a:ea typeface="Calibri"/>
                <a:cs typeface="Calibri"/>
                <a:sym typeface="Calibri"/>
              </a:rPr>
              <a:t>bitácora de viaje</a:t>
            </a:r>
            <a:r>
              <a:rPr lang="es-ES" sz="1400" b="0" i="0" u="none" strike="noStrike" cap="none">
                <a:solidFill>
                  <a:srgbClr val="000000"/>
                </a:solidFill>
                <a:latin typeface="Calibri"/>
                <a:ea typeface="Calibri"/>
                <a:cs typeface="Calibri"/>
                <a:sym typeface="Calibri"/>
              </a:rPr>
              <a:t>, fortaleciendo el vínculo entre los niños y sus familias.</a:t>
            </a:r>
            <a:endParaRPr/>
          </a:p>
          <a:p>
            <a:pPr marL="0" marR="0" lvl="0" indent="0" algn="just" rtl="0">
              <a:lnSpc>
                <a:spcPct val="100000"/>
              </a:lnSpc>
              <a:spcBef>
                <a:spcPts val="0"/>
              </a:spcBef>
              <a:spcAft>
                <a:spcPts val="0"/>
              </a:spcAft>
              <a:buNone/>
            </a:pPr>
            <a:endParaRPr/>
          </a:p>
          <a:p>
            <a:pPr marL="0" marR="0" lvl="0" indent="0" algn="just" rtl="0">
              <a:lnSpc>
                <a:spcPct val="107000"/>
              </a:lnSpc>
              <a:spcBef>
                <a:spcPts val="800"/>
              </a:spcBef>
              <a:spcAft>
                <a:spcPts val="0"/>
              </a:spcAft>
              <a:buClr>
                <a:srgbClr val="000000"/>
              </a:buClr>
              <a:buSzPts val="1800"/>
              <a:buFont typeface="Arial"/>
              <a:buNone/>
            </a:pPr>
            <a:r>
              <a:rPr lang="es-ES" sz="1800" b="0" i="0" u="none" strike="noStrike" cap="none">
                <a:solidFill>
                  <a:schemeClr val="dk1"/>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pic>
        <p:nvPicPr>
          <p:cNvPr id="300" name="Google Shape;300;p24"/>
          <p:cNvPicPr preferRelativeResize="0"/>
          <p:nvPr/>
        </p:nvPicPr>
        <p:blipFill rotWithShape="1">
          <a:blip r:embed="rId3">
            <a:alphaModFix/>
          </a:blip>
          <a:srcRect/>
          <a:stretch/>
        </p:blipFill>
        <p:spPr>
          <a:xfrm>
            <a:off x="7597821" y="445019"/>
            <a:ext cx="615457" cy="8155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g396907bd1e9_0_179"/>
          <p:cNvSpPr txBox="1">
            <a:spLocks noGrp="1"/>
          </p:cNvSpPr>
          <p:nvPr>
            <p:ph type="title"/>
          </p:nvPr>
        </p:nvSpPr>
        <p:spPr>
          <a:xfrm>
            <a:off x="1056525" y="457323"/>
            <a:ext cx="6819900" cy="240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343550"/>
              </a:buClr>
              <a:buSzPts val="1260"/>
              <a:buNone/>
            </a:pPr>
            <a:r>
              <a:rPr lang="es-ES" sz="4840">
                <a:solidFill>
                  <a:srgbClr val="1F3864"/>
                </a:solidFill>
                <a:latin typeface="Arial"/>
                <a:ea typeface="Arial"/>
                <a:cs typeface="Arial"/>
                <a:sym typeface="Arial"/>
              </a:rPr>
              <a:t>PROCESO DE CONSTITUCIÓN DEL CONSEJO ESCOLAR</a:t>
            </a:r>
            <a:endParaRPr sz="4840">
              <a:solidFill>
                <a:srgbClr val="1F3864"/>
              </a:solidFill>
              <a:latin typeface="Arial"/>
              <a:ea typeface="Arial"/>
              <a:cs typeface="Arial"/>
              <a:sym typeface="Arial"/>
            </a:endParaRPr>
          </a:p>
        </p:txBody>
      </p:sp>
      <p:sp>
        <p:nvSpPr>
          <p:cNvPr id="57" name="Google Shape;57;g396907bd1e9_0_179"/>
          <p:cNvSpPr txBox="1"/>
          <p:nvPr/>
        </p:nvSpPr>
        <p:spPr>
          <a:xfrm>
            <a:off x="228675" y="2984475"/>
            <a:ext cx="8475600" cy="1723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2000"/>
              <a:t>Las atribuciones otorgadas al Consejo Escolar son las siguientes:</a:t>
            </a:r>
            <a:endParaRPr sz="2000"/>
          </a:p>
          <a:p>
            <a:pPr marL="0" lvl="0" indent="0" algn="just" rtl="0">
              <a:spcBef>
                <a:spcPts val="0"/>
              </a:spcBef>
              <a:spcAft>
                <a:spcPts val="0"/>
              </a:spcAft>
              <a:buNone/>
            </a:pPr>
            <a:endParaRPr sz="2000"/>
          </a:p>
          <a:p>
            <a:pPr marL="457200" lvl="0" indent="-355600" algn="just" rtl="0">
              <a:spcBef>
                <a:spcPts val="0"/>
              </a:spcBef>
              <a:spcAft>
                <a:spcPts val="0"/>
              </a:spcAft>
              <a:buSzPts val="2000"/>
              <a:buChar char="●"/>
            </a:pPr>
            <a:r>
              <a:rPr lang="es-ES" sz="2000"/>
              <a:t>Consultivo.</a:t>
            </a:r>
            <a:endParaRPr sz="2000"/>
          </a:p>
          <a:p>
            <a:pPr marL="457200" lvl="0" indent="-355600" algn="just" rtl="0">
              <a:spcBef>
                <a:spcPts val="0"/>
              </a:spcBef>
              <a:spcAft>
                <a:spcPts val="0"/>
              </a:spcAft>
              <a:buSzPts val="2000"/>
              <a:buChar char="●"/>
            </a:pPr>
            <a:r>
              <a:rPr lang="es-ES" sz="2000"/>
              <a:t>Informativo.</a:t>
            </a:r>
            <a:endParaRPr sz="2000"/>
          </a:p>
          <a:p>
            <a:pPr marL="457200" lvl="0" indent="-355600" algn="just" rtl="0">
              <a:spcBef>
                <a:spcPts val="0"/>
              </a:spcBef>
              <a:spcAft>
                <a:spcPts val="0"/>
              </a:spcAft>
              <a:buSzPts val="2000"/>
              <a:buChar char="●"/>
            </a:pPr>
            <a:r>
              <a:rPr lang="es-ES" sz="2000"/>
              <a:t>Propositivo.</a:t>
            </a:r>
            <a:endParaRPr sz="2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5"/>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73763"/>
                </a:solidFill>
                <a:latin typeface="Calibri"/>
                <a:ea typeface="Calibri"/>
                <a:cs typeface="Calibri"/>
                <a:sym typeface="Calibri"/>
              </a:rPr>
              <a:t>Programa</a:t>
            </a:r>
            <a:r>
              <a:rPr lang="es-ES">
                <a:solidFill>
                  <a:srgbClr val="073763"/>
                </a:solidFill>
              </a:rPr>
              <a:t> de Orientación</a:t>
            </a:r>
            <a:endParaRPr>
              <a:solidFill>
                <a:srgbClr val="073763"/>
              </a:solidFill>
            </a:endParaRPr>
          </a:p>
        </p:txBody>
      </p:sp>
      <p:sp>
        <p:nvSpPr>
          <p:cNvPr id="306" name="Google Shape;306;p25"/>
          <p:cNvSpPr txBox="1"/>
          <p:nvPr/>
        </p:nvSpPr>
        <p:spPr>
          <a:xfrm>
            <a:off x="713225" y="1041900"/>
            <a:ext cx="6884596" cy="358555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s-ES" sz="700" b="0" i="0" u="none" strike="noStrike" cap="none">
                <a:solidFill>
                  <a:schemeClr val="dk1"/>
                </a:solidFill>
                <a:latin typeface="Times New Roman"/>
                <a:ea typeface="Times New Roman"/>
                <a:cs typeface="Times New Roman"/>
                <a:sym typeface="Times New Roman"/>
              </a:rPr>
              <a:t> </a:t>
            </a:r>
            <a:r>
              <a:rPr lang="es-ES" sz="1500" b="0" i="0" u="none" strike="noStrike" cap="none">
                <a:solidFill>
                  <a:srgbClr val="000000"/>
                </a:solidFill>
                <a:latin typeface="Calibri"/>
                <a:ea typeface="Calibri"/>
                <a:cs typeface="Calibri"/>
                <a:sym typeface="Calibri"/>
              </a:rPr>
              <a:t>Entre </a:t>
            </a:r>
            <a:r>
              <a:rPr lang="es-ES" sz="1500" b="1" i="0" u="none" strike="noStrike" cap="none">
                <a:solidFill>
                  <a:srgbClr val="000000"/>
                </a:solidFill>
                <a:latin typeface="Calibri"/>
                <a:ea typeface="Calibri"/>
                <a:cs typeface="Calibri"/>
                <a:sym typeface="Calibri"/>
              </a:rPr>
              <a:t>1º y 6º básico </a:t>
            </a:r>
            <a:r>
              <a:rPr lang="es-ES" sz="1500" b="0" i="0" u="none" strike="noStrike" cap="none">
                <a:solidFill>
                  <a:srgbClr val="000000"/>
                </a:solidFill>
                <a:latin typeface="Calibri"/>
                <a:ea typeface="Calibri"/>
                <a:cs typeface="Calibri"/>
                <a:sym typeface="Calibri"/>
              </a:rPr>
              <a:t>se implementa el </a:t>
            </a:r>
            <a:r>
              <a:rPr lang="es-ES" sz="1500" b="1" i="0" u="none" strike="noStrike" cap="none">
                <a:solidFill>
                  <a:srgbClr val="000000"/>
                </a:solidFill>
                <a:latin typeface="Calibri"/>
                <a:ea typeface="Calibri"/>
                <a:cs typeface="Calibri"/>
                <a:sym typeface="Calibri"/>
              </a:rPr>
              <a:t>programa de orientación “Aprender a Amar”</a:t>
            </a:r>
            <a:r>
              <a:rPr lang="es-ES" sz="1500" b="0" i="0" u="none" strike="noStrike" cap="none">
                <a:solidFill>
                  <a:srgbClr val="000000"/>
                </a:solidFill>
                <a:latin typeface="Calibri"/>
                <a:ea typeface="Calibri"/>
                <a:cs typeface="Calibri"/>
                <a:sym typeface="Calibri"/>
              </a:rPr>
              <a:t>, que busca </a:t>
            </a:r>
            <a:r>
              <a:rPr lang="es-ES" sz="1500" b="1" i="0" u="none" strike="noStrike" cap="none">
                <a:solidFill>
                  <a:srgbClr val="000000"/>
                </a:solidFill>
                <a:latin typeface="Calibri"/>
                <a:ea typeface="Calibri"/>
                <a:cs typeface="Calibri"/>
                <a:sym typeface="Calibri"/>
              </a:rPr>
              <a:t>relevar la dignidad de la persona humana mediante un enfoque psicológico y una pedagogía en valores</a:t>
            </a:r>
            <a:r>
              <a:rPr lang="es-ES" sz="1500" b="0" i="0" u="none" strike="noStrike" cap="none">
                <a:solidFill>
                  <a:srgbClr val="000000"/>
                </a:solidFill>
                <a:latin typeface="Calibri"/>
                <a:ea typeface="Calibri"/>
                <a:cs typeface="Calibri"/>
                <a:sym typeface="Calibri"/>
              </a:rPr>
              <a:t>, promoviendo el desarrollo socioafectivo y espiritual de los estudiantes en sus contextos personales y comunitarios.</a:t>
            </a:r>
            <a:endParaRPr sz="1500" b="0" i="0" u="none" strike="noStrike" cap="none">
              <a:solidFill>
                <a:srgbClr val="000000"/>
              </a:solidFill>
              <a:latin typeface="Arial"/>
              <a:ea typeface="Arial"/>
              <a:cs typeface="Arial"/>
              <a:sym typeface="Arial"/>
            </a:endParaRPr>
          </a:p>
          <a:p>
            <a:pPr marL="0" marR="0" lvl="0" indent="0" algn="just" rtl="0">
              <a:lnSpc>
                <a:spcPct val="115000"/>
              </a:lnSpc>
              <a:spcBef>
                <a:spcPts val="800"/>
              </a:spcBef>
              <a:spcAft>
                <a:spcPts val="0"/>
              </a:spcAft>
              <a:buNone/>
            </a:pPr>
            <a:r>
              <a:rPr lang="es-ES" sz="1500" b="0" i="0" u="none" strike="noStrike" cap="none">
                <a:solidFill>
                  <a:srgbClr val="000000"/>
                </a:solidFill>
                <a:latin typeface="Calibri"/>
                <a:ea typeface="Calibri"/>
                <a:cs typeface="Calibri"/>
                <a:sym typeface="Calibri"/>
              </a:rPr>
              <a:t>Desde </a:t>
            </a:r>
            <a:r>
              <a:rPr lang="es-ES" sz="1500" b="1" i="0" u="none" strike="noStrike" cap="none">
                <a:solidFill>
                  <a:srgbClr val="000000"/>
                </a:solidFill>
                <a:latin typeface="Calibri"/>
                <a:ea typeface="Calibri"/>
                <a:cs typeface="Calibri"/>
                <a:sym typeface="Calibri"/>
              </a:rPr>
              <a:t>7º básico a IV medio</a:t>
            </a:r>
            <a:r>
              <a:rPr lang="es-ES" sz="1500" b="0" i="0" u="none" strike="noStrike" cap="none">
                <a:solidFill>
                  <a:srgbClr val="000000"/>
                </a:solidFill>
                <a:latin typeface="Calibri"/>
                <a:ea typeface="Calibri"/>
                <a:cs typeface="Calibri"/>
                <a:sym typeface="Calibri"/>
              </a:rPr>
              <a:t>, se desarrolla un </a:t>
            </a:r>
            <a:r>
              <a:rPr lang="es-ES" sz="1500" b="1" i="0" u="none" strike="noStrike" cap="none">
                <a:solidFill>
                  <a:srgbClr val="000000"/>
                </a:solidFill>
                <a:latin typeface="Calibri"/>
                <a:ea typeface="Calibri"/>
                <a:cs typeface="Calibri"/>
                <a:sym typeface="Calibri"/>
              </a:rPr>
              <a:t>programa de educación afectiva y sexual basado en las orientaciones del CESI </a:t>
            </a:r>
            <a:r>
              <a:rPr lang="es-ES" sz="1500" b="0" i="0" u="none" strike="noStrike" cap="none">
                <a:solidFill>
                  <a:srgbClr val="000000"/>
                </a:solidFill>
                <a:latin typeface="Calibri"/>
                <a:ea typeface="Calibri"/>
                <a:cs typeface="Calibri"/>
                <a:sym typeface="Calibri"/>
              </a:rPr>
              <a:t>y adaptado a una planificación propia del colegio, el cual promueve una comprensión integral de la afectividad, las relaciones interpersonales, el autocuidado y los derechos sexuales y reproductivos, fomentando el respeto a la diversidad y la sana convivencia.</a:t>
            </a:r>
            <a:endParaRPr sz="1500" b="0" i="0" u="none" strike="noStrike" cap="none">
              <a:solidFill>
                <a:srgbClr val="000000"/>
              </a:solidFill>
              <a:latin typeface="Arial"/>
              <a:ea typeface="Arial"/>
              <a:cs typeface="Arial"/>
              <a:sym typeface="Arial"/>
            </a:endParaRPr>
          </a:p>
          <a:p>
            <a:pPr marL="0" marR="0" lvl="0" indent="0" algn="just" rtl="0">
              <a:lnSpc>
                <a:spcPct val="115000"/>
              </a:lnSpc>
              <a:spcBef>
                <a:spcPts val="800"/>
              </a:spcBef>
              <a:spcAft>
                <a:spcPts val="800"/>
              </a:spcAft>
              <a:buNone/>
            </a:pPr>
            <a:r>
              <a:rPr lang="es-ES" sz="1500" b="0" i="0" u="none" strike="noStrike" cap="none">
                <a:solidFill>
                  <a:srgbClr val="000000"/>
                </a:solidFill>
                <a:latin typeface="Calibri"/>
                <a:ea typeface="Calibri"/>
                <a:cs typeface="Calibri"/>
                <a:sym typeface="Calibri"/>
              </a:rPr>
              <a:t>Complementariamente, </a:t>
            </a:r>
            <a:r>
              <a:rPr lang="es-ES" sz="1500" b="1" i="0" u="none" strike="noStrike" cap="none">
                <a:solidFill>
                  <a:srgbClr val="000000"/>
                </a:solidFill>
                <a:latin typeface="Calibri"/>
                <a:ea typeface="Calibri"/>
                <a:cs typeface="Calibri"/>
                <a:sym typeface="Calibri"/>
              </a:rPr>
              <a:t>se implementa el programa SENDA, orientado a la prevención de adicciones y promoción de hábitos de vida saludables</a:t>
            </a:r>
            <a:r>
              <a:rPr lang="es-ES" sz="1500" b="0" i="0" u="none" strike="noStrike" cap="none">
                <a:solidFill>
                  <a:srgbClr val="000000"/>
                </a:solidFill>
                <a:latin typeface="Calibri"/>
                <a:ea typeface="Calibri"/>
                <a:cs typeface="Calibri"/>
                <a:sym typeface="Calibri"/>
              </a:rPr>
              <a:t>, mediante material de apoyo y acompañamiento a los docentes en estas temáticas.</a:t>
            </a:r>
            <a:endParaRPr sz="1500" b="0" i="0" u="none" strike="noStrike" cap="none">
              <a:solidFill>
                <a:srgbClr val="000000"/>
              </a:solidFill>
              <a:latin typeface="Arial"/>
              <a:ea typeface="Arial"/>
              <a:cs typeface="Arial"/>
              <a:sym typeface="Arial"/>
            </a:endParaRPr>
          </a:p>
        </p:txBody>
      </p:sp>
      <p:pic>
        <p:nvPicPr>
          <p:cNvPr id="307" name="Google Shape;307;p25"/>
          <p:cNvPicPr preferRelativeResize="0"/>
          <p:nvPr/>
        </p:nvPicPr>
        <p:blipFill rotWithShape="1">
          <a:blip r:embed="rId3">
            <a:alphaModFix/>
          </a:blip>
          <a:srcRect/>
          <a:stretch/>
        </p:blipFill>
        <p:spPr>
          <a:xfrm>
            <a:off x="7597821" y="445019"/>
            <a:ext cx="615457" cy="81559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0"/>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sz="3600">
                <a:solidFill>
                  <a:srgbClr val="073763"/>
                </a:solidFill>
                <a:latin typeface="Calibri"/>
                <a:ea typeface="Calibri"/>
                <a:cs typeface="Calibri"/>
                <a:sym typeface="Calibri"/>
              </a:rPr>
              <a:t>Jornadas de Curso</a:t>
            </a:r>
            <a:br>
              <a:rPr lang="es-ES" sz="2800">
                <a:latin typeface="Calibri"/>
                <a:ea typeface="Calibri"/>
                <a:cs typeface="Calibri"/>
                <a:sym typeface="Calibri"/>
              </a:rPr>
            </a:br>
            <a:endParaRPr/>
          </a:p>
        </p:txBody>
      </p:sp>
      <p:sp>
        <p:nvSpPr>
          <p:cNvPr id="313" name="Google Shape;313;p30"/>
          <p:cNvSpPr txBox="1"/>
          <p:nvPr/>
        </p:nvSpPr>
        <p:spPr>
          <a:xfrm>
            <a:off x="674325" y="1955265"/>
            <a:ext cx="3086100" cy="1859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800"/>
              <a:buFont typeface="Arial"/>
              <a:buNone/>
            </a:pPr>
            <a:r>
              <a:rPr lang="es-ES" sz="18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2200"/>
              <a:buFont typeface="Arial"/>
              <a:buNone/>
            </a:pPr>
            <a:r>
              <a:rPr lang="es-ES" sz="2000" b="0" i="0" u="none" strike="noStrike" cap="none">
                <a:solidFill>
                  <a:schemeClr val="dk1"/>
                </a:solidFill>
                <a:latin typeface="Calibri"/>
                <a:ea typeface="Calibri"/>
                <a:cs typeface="Calibri"/>
                <a:sym typeface="Calibri"/>
              </a:rPr>
              <a:t>Se realiza</a:t>
            </a:r>
            <a:r>
              <a:rPr lang="es-ES" sz="2000">
                <a:solidFill>
                  <a:schemeClr val="dk1"/>
                </a:solidFill>
                <a:latin typeface="Calibri"/>
                <a:ea typeface="Calibri"/>
                <a:cs typeface="Calibri"/>
                <a:sym typeface="Calibri"/>
              </a:rPr>
              <a:t>ron</a:t>
            </a:r>
            <a:r>
              <a:rPr lang="es-ES" sz="2000" b="0" i="0" u="none" strike="noStrike" cap="none">
                <a:solidFill>
                  <a:schemeClr val="dk1"/>
                </a:solidFill>
                <a:latin typeface="Calibri"/>
                <a:ea typeface="Calibri"/>
                <a:cs typeface="Calibri"/>
                <a:sym typeface="Calibri"/>
              </a:rPr>
              <a:t> jornadas de nivel correspondientes </a:t>
            </a:r>
            <a:r>
              <a:rPr lang="es-ES" sz="2000">
                <a:solidFill>
                  <a:schemeClr val="dk1"/>
                </a:solidFill>
                <a:latin typeface="Calibri"/>
                <a:ea typeface="Calibri"/>
                <a:cs typeface="Calibri"/>
                <a:sym typeface="Calibri"/>
              </a:rPr>
              <a:t>de </a:t>
            </a:r>
            <a:r>
              <a:rPr lang="es-ES" sz="2000" b="0" i="0" u="none" strike="noStrike" cap="none">
                <a:solidFill>
                  <a:schemeClr val="dk1"/>
                </a:solidFill>
                <a:latin typeface="Calibri"/>
                <a:ea typeface="Calibri"/>
                <a:cs typeface="Calibri"/>
                <a:sym typeface="Calibri"/>
              </a:rPr>
              <a:t>5º básico </a:t>
            </a:r>
            <a:r>
              <a:rPr lang="es-ES" sz="2000">
                <a:solidFill>
                  <a:schemeClr val="dk1"/>
                </a:solidFill>
                <a:latin typeface="Calibri"/>
                <a:ea typeface="Calibri"/>
                <a:cs typeface="Calibri"/>
                <a:sym typeface="Calibri"/>
              </a:rPr>
              <a:t>a</a:t>
            </a:r>
            <a:r>
              <a:rPr lang="es-ES" sz="2000" b="0" i="0" u="none" strike="noStrike" cap="none">
                <a:solidFill>
                  <a:schemeClr val="dk1"/>
                </a:solidFill>
                <a:latin typeface="Calibri"/>
                <a:ea typeface="Calibri"/>
                <a:cs typeface="Calibri"/>
                <a:sym typeface="Calibri"/>
              </a:rPr>
              <a:t> IV° año medio. </a:t>
            </a:r>
            <a:endParaRPr sz="2000" b="0" i="0" u="none" strike="noStrike" cap="none">
              <a:solidFill>
                <a:schemeClr val="dk1"/>
              </a:solidFill>
              <a:latin typeface="Calibri"/>
              <a:ea typeface="Calibri"/>
              <a:cs typeface="Calibri"/>
              <a:sym typeface="Calibri"/>
            </a:endParaRPr>
          </a:p>
          <a:p>
            <a:pPr marL="0" marR="0" lvl="0" indent="0" algn="just" rtl="0">
              <a:lnSpc>
                <a:spcPct val="107000"/>
              </a:lnSpc>
              <a:spcBef>
                <a:spcPts val="800"/>
              </a:spcBef>
              <a:spcAft>
                <a:spcPts val="0"/>
              </a:spcAft>
              <a:buClr>
                <a:srgbClr val="000000"/>
              </a:buClr>
              <a:buSzPts val="1800"/>
              <a:buFont typeface="Arial"/>
              <a:buNone/>
            </a:pPr>
            <a:r>
              <a:rPr lang="es-ES" sz="18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pic>
        <p:nvPicPr>
          <p:cNvPr id="314" name="Google Shape;314;p30"/>
          <p:cNvPicPr preferRelativeResize="0"/>
          <p:nvPr/>
        </p:nvPicPr>
        <p:blipFill rotWithShape="1">
          <a:blip r:embed="rId3">
            <a:alphaModFix/>
          </a:blip>
          <a:srcRect/>
          <a:stretch/>
        </p:blipFill>
        <p:spPr>
          <a:xfrm>
            <a:off x="7605929" y="445025"/>
            <a:ext cx="615457" cy="815595"/>
          </a:xfrm>
          <a:prstGeom prst="rect">
            <a:avLst/>
          </a:prstGeom>
          <a:noFill/>
          <a:ln>
            <a:noFill/>
          </a:ln>
        </p:spPr>
      </p:pic>
      <p:pic>
        <p:nvPicPr>
          <p:cNvPr id="315" name="Google Shape;315;p30" descr="Un grupo de personas en un salón&#10;&#10;El contenido generado por IA puede ser incorrecto."/>
          <p:cNvPicPr preferRelativeResize="0"/>
          <p:nvPr/>
        </p:nvPicPr>
        <p:blipFill rotWithShape="1">
          <a:blip r:embed="rId4">
            <a:alphaModFix/>
          </a:blip>
          <a:srcRect/>
          <a:stretch/>
        </p:blipFill>
        <p:spPr>
          <a:xfrm>
            <a:off x="4371965" y="1674800"/>
            <a:ext cx="3535390" cy="257175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3"/>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sz="3400" b="1">
                <a:solidFill>
                  <a:srgbClr val="002060"/>
                </a:solidFill>
                <a:latin typeface="Calibri"/>
                <a:ea typeface="Calibri"/>
                <a:cs typeface="Calibri"/>
                <a:sym typeface="Calibri"/>
              </a:rPr>
              <a:t>SUB ÁREA PASTORAL Y CONFERENCIA</a:t>
            </a:r>
            <a:endParaRPr sz="3400">
              <a:solidFill>
                <a:srgbClr val="002060"/>
              </a:solidFill>
            </a:endParaRPr>
          </a:p>
        </p:txBody>
      </p:sp>
      <p:sp>
        <p:nvSpPr>
          <p:cNvPr id="321" name="Google Shape;321;p53"/>
          <p:cNvSpPr txBox="1"/>
          <p:nvPr/>
        </p:nvSpPr>
        <p:spPr>
          <a:xfrm>
            <a:off x="713225" y="1281852"/>
            <a:ext cx="6993900" cy="20319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400" b="0" i="0" u="none" strike="noStrike" cap="none">
                <a:solidFill>
                  <a:srgbClr val="000000"/>
                </a:solidFill>
                <a:latin typeface="Calibri"/>
                <a:ea typeface="Calibri"/>
                <a:cs typeface="Calibri"/>
                <a:sym typeface="Calibri"/>
              </a:rPr>
              <a:t>La </a:t>
            </a:r>
            <a:r>
              <a:rPr lang="es-ES" sz="1400" b="1" i="0" u="none" strike="noStrike" cap="none">
                <a:solidFill>
                  <a:srgbClr val="000000"/>
                </a:solidFill>
                <a:latin typeface="Calibri"/>
                <a:ea typeface="Calibri"/>
                <a:cs typeface="Calibri"/>
                <a:sym typeface="Calibri"/>
              </a:rPr>
              <a:t>acogida de la mañana</a:t>
            </a:r>
            <a:r>
              <a:rPr lang="es-ES" sz="1400" b="0" i="0" u="none" strike="noStrike" cap="none">
                <a:solidFill>
                  <a:srgbClr val="000000"/>
                </a:solidFill>
                <a:latin typeface="Calibri"/>
                <a:ea typeface="Calibri"/>
                <a:cs typeface="Calibri"/>
                <a:sym typeface="Calibri"/>
              </a:rPr>
              <a:t> se realiza diariamente en cada curso, guiada por el profesor jefe con apoyo de los estudiantes. La subárea de pastoral entrega mensualmente un manual con reflexiones basadas en el Evangelio, la vida del Beato Ozanam y la virtud del mes.</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s-ES" sz="1400" b="0" i="0" u="none" strike="noStrike" cap="none">
                <a:solidFill>
                  <a:srgbClr val="000000"/>
                </a:solidFill>
                <a:latin typeface="Calibri"/>
                <a:ea typeface="Calibri"/>
                <a:cs typeface="Calibri"/>
                <a:sym typeface="Calibri"/>
              </a:rPr>
              <a:t>Durante </a:t>
            </a:r>
            <a:r>
              <a:rPr lang="es-ES">
                <a:latin typeface="Calibri"/>
                <a:ea typeface="Calibri"/>
                <a:cs typeface="Calibri"/>
                <a:sym typeface="Calibri"/>
              </a:rPr>
              <a:t>el </a:t>
            </a:r>
            <a:r>
              <a:rPr lang="es-ES" sz="1400" b="0" i="0" u="none" strike="noStrike" cap="none">
                <a:solidFill>
                  <a:srgbClr val="000000"/>
                </a:solidFill>
                <a:latin typeface="Calibri"/>
                <a:ea typeface="Calibri"/>
                <a:cs typeface="Calibri"/>
                <a:sym typeface="Calibri"/>
              </a:rPr>
              <a:t>año 2025 se incorporó una propuesta innovadora que organiza las acogidas en torno a distintos focos: momentos de silencio, reflexión sobre el Evangelio del domingo y citas del beato Ozanam o San Vicente de Paul. Además, algunos días se destinan al fortalecimiento académico y socioemocional, incluyendo intervenciones de departamentos académicos y el trabajo de fortalezas del carácter.</a:t>
            </a:r>
            <a:r>
              <a:rPr lang="es-ES"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
        <p:nvSpPr>
          <p:cNvPr id="322" name="Google Shape;322;p53"/>
          <p:cNvSpPr txBox="1"/>
          <p:nvPr/>
        </p:nvSpPr>
        <p:spPr>
          <a:xfrm>
            <a:off x="713225" y="3550228"/>
            <a:ext cx="6993862" cy="111693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s-ES" sz="1400" b="1" i="0" u="none" strike="noStrike" cap="none">
                <a:solidFill>
                  <a:srgbClr val="000000"/>
                </a:solidFill>
                <a:latin typeface="Calibri"/>
                <a:ea typeface="Calibri"/>
                <a:cs typeface="Calibri"/>
                <a:sym typeface="Calibri"/>
              </a:rPr>
              <a:t>Eucaristías por Nivel</a:t>
            </a:r>
            <a:endParaRPr sz="1400" b="0"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Durante el 2025, cada curso tuvo una participación de dos veces en la Eucaristía celebrada por el capellán, Pbro. Raúl Rivera. Los profesores, con material enviado por el encargado pastoral, invitaron a estudiantes a participar a través de lecturas o peticiones.</a:t>
            </a:r>
            <a:endParaRPr sz="1400" b="0" i="0" u="none" strike="noStrike" cap="none">
              <a:solidFill>
                <a:schemeClr val="dk1"/>
              </a:solidFill>
              <a:latin typeface="Calibri"/>
              <a:ea typeface="Calibri"/>
              <a:cs typeface="Calibri"/>
              <a:sym typeface="Calibri"/>
            </a:endParaRPr>
          </a:p>
        </p:txBody>
      </p:sp>
      <p:pic>
        <p:nvPicPr>
          <p:cNvPr id="323" name="Google Shape;323;p53"/>
          <p:cNvPicPr preferRelativeResize="0"/>
          <p:nvPr/>
        </p:nvPicPr>
        <p:blipFill rotWithShape="1">
          <a:blip r:embed="rId3">
            <a:alphaModFix/>
          </a:blip>
          <a:srcRect/>
          <a:stretch/>
        </p:blipFill>
        <p:spPr>
          <a:xfrm>
            <a:off x="7605929" y="445025"/>
            <a:ext cx="615457" cy="81559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4"/>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sz="3300" b="1">
                <a:solidFill>
                  <a:srgbClr val="002060"/>
                </a:solidFill>
                <a:latin typeface="Calibri"/>
                <a:ea typeface="Calibri"/>
                <a:cs typeface="Calibri"/>
                <a:sym typeface="Calibri"/>
              </a:rPr>
              <a:t>SUB ÁREA PASTORAL Y CONFERENCIA</a:t>
            </a:r>
            <a:endParaRPr sz="3300">
              <a:solidFill>
                <a:srgbClr val="002060"/>
              </a:solidFill>
            </a:endParaRPr>
          </a:p>
        </p:txBody>
      </p:sp>
      <p:sp>
        <p:nvSpPr>
          <p:cNvPr id="329" name="Google Shape;329;p54"/>
          <p:cNvSpPr txBox="1"/>
          <p:nvPr/>
        </p:nvSpPr>
        <p:spPr>
          <a:xfrm>
            <a:off x="713225" y="1368261"/>
            <a:ext cx="6892704" cy="317679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s-ES" sz="1400" b="1" i="0" u="sng" strike="noStrike" cap="none">
                <a:solidFill>
                  <a:schemeClr val="dk1"/>
                </a:solidFill>
                <a:latin typeface="Calibri"/>
                <a:ea typeface="Calibri"/>
                <a:cs typeface="Calibri"/>
                <a:sym typeface="Calibri"/>
              </a:rPr>
              <a:t>Año litúrgico</a:t>
            </a:r>
            <a:endParaRPr sz="1400" b="1" i="0" u="none" strike="noStrike" cap="none">
              <a:solidFill>
                <a:srgbClr val="000000"/>
              </a:solidFill>
              <a:latin typeface="Calibri"/>
              <a:ea typeface="Calibri"/>
              <a:cs typeface="Calibri"/>
              <a:sym typeface="Calibri"/>
            </a:endParaRPr>
          </a:p>
          <a:p>
            <a:pPr marL="0" marR="0" lvl="0" indent="0" algn="just" rtl="0">
              <a:lnSpc>
                <a:spcPct val="107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Durante el año que vivimos, hubieron diversas actividades </a:t>
            </a:r>
            <a:r>
              <a:rPr lang="es-ES" sz="1400" b="1" i="0" u="none" strike="noStrike" cap="none">
                <a:solidFill>
                  <a:srgbClr val="000000"/>
                </a:solidFill>
                <a:latin typeface="Calibri"/>
                <a:ea typeface="Calibri"/>
                <a:cs typeface="Calibri"/>
                <a:sym typeface="Calibri"/>
              </a:rPr>
              <a:t>litúrgico-pastorales</a:t>
            </a:r>
            <a:r>
              <a:rPr lang="es-ES" sz="1400" b="0" i="0" u="none" strike="noStrike" cap="none">
                <a:solidFill>
                  <a:srgbClr val="000000"/>
                </a:solidFill>
                <a:latin typeface="Calibri"/>
                <a:ea typeface="Calibri"/>
                <a:cs typeface="Calibri"/>
                <a:sym typeface="Calibri"/>
              </a:rPr>
              <a:t>, en cuyas instancias se invitó a las familias, estudiantes y funcionarios a participar de estas importantes celebraciones: </a:t>
            </a:r>
            <a:r>
              <a:rPr lang="es-ES" sz="1400" b="1" i="0" u="none" strike="noStrike" cap="none">
                <a:solidFill>
                  <a:srgbClr val="000000"/>
                </a:solidFill>
                <a:latin typeface="Calibri"/>
                <a:ea typeface="Calibri"/>
                <a:cs typeface="Calibri"/>
                <a:sym typeface="Calibri"/>
              </a:rPr>
              <a:t>Semana Santa, Corpus Christi, Celebración Nacimiento del Beato Federico Ozanam, Navidad</a:t>
            </a:r>
            <a:r>
              <a:rPr lang="es-ES" sz="1400" b="0" i="0" u="none" strike="noStrike" cap="none">
                <a:solidFill>
                  <a:srgbClr val="000000"/>
                </a:solidFill>
                <a:latin typeface="Calibri"/>
                <a:ea typeface="Calibri"/>
                <a:cs typeface="Calibri"/>
                <a:sym typeface="Calibri"/>
              </a:rPr>
              <a:t>, etc. Cada una de estas celebraciones tuvo gestos visibles alusivos a cada una de ella, por ejemplo: telas del color correspondiente con mensajes, nacimiento, entre otras relevando la importancia de la catolicidad visible. </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1810"/>
              </a:spcBef>
              <a:spcAft>
                <a:spcPts val="0"/>
              </a:spcAft>
              <a:buClr>
                <a:srgbClr val="000000"/>
              </a:buClr>
              <a:buSzPts val="1400"/>
              <a:buFont typeface="Arial"/>
              <a:buNone/>
            </a:pPr>
            <a:r>
              <a:rPr lang="es-ES" sz="1400" b="1" i="0" u="sng" strike="noStrike" cap="none">
                <a:solidFill>
                  <a:schemeClr val="dk1"/>
                </a:solidFill>
                <a:latin typeface="Calibri"/>
                <a:ea typeface="Calibri"/>
                <a:cs typeface="Calibri"/>
                <a:sym typeface="Calibri"/>
              </a:rPr>
              <a:t>Vida Sacramental</a:t>
            </a:r>
            <a:endParaRPr sz="1400" b="1" i="0" u="none" strike="noStrike" cap="none">
              <a:solidFill>
                <a:schemeClr val="dk1"/>
              </a:solidFill>
              <a:latin typeface="Calibri"/>
              <a:ea typeface="Calibri"/>
              <a:cs typeface="Calibri"/>
              <a:sym typeface="Calibri"/>
            </a:endParaRPr>
          </a:p>
          <a:p>
            <a:pPr marL="0" marR="0" lvl="0" indent="0" algn="just" rtl="0">
              <a:lnSpc>
                <a:spcPct val="107000"/>
              </a:lnSpc>
              <a:spcBef>
                <a:spcPts val="810"/>
              </a:spcBef>
              <a:spcAft>
                <a:spcPts val="0"/>
              </a:spcAft>
              <a:buClr>
                <a:srgbClr val="000000"/>
              </a:buClr>
              <a:buSzPts val="1400"/>
              <a:buFont typeface="Arial"/>
              <a:buNone/>
            </a:pPr>
            <a:r>
              <a:rPr lang="es-ES" sz="1400" b="0" i="0" u="none" strike="noStrike" cap="none">
                <a:solidFill>
                  <a:schemeClr val="dk1"/>
                </a:solidFill>
                <a:latin typeface="Calibri"/>
                <a:ea typeface="Calibri"/>
                <a:cs typeface="Calibri"/>
                <a:sym typeface="Calibri"/>
              </a:rPr>
              <a:t>Nuestro Colegio ofrece a la comunidad la posibilidad de acceder a la preparación sacramental, tan importante para su espiritualidad. Es por ello que ofrecemos espacios para formarse y participar de comunidades que rezan juntas, leen el evangelio y se preparan desde el magisterio de la Iglesia en e fortalecimiento de la fe.  </a:t>
            </a:r>
            <a:endParaRPr sz="1400" b="0" i="0" u="none" strike="noStrike" cap="none">
              <a:solidFill>
                <a:schemeClr val="dk1"/>
              </a:solidFill>
              <a:latin typeface="Calibri"/>
              <a:ea typeface="Calibri"/>
              <a:cs typeface="Calibri"/>
              <a:sym typeface="Calibri"/>
            </a:endParaRPr>
          </a:p>
        </p:txBody>
      </p:sp>
      <p:pic>
        <p:nvPicPr>
          <p:cNvPr id="330" name="Google Shape;330;p54"/>
          <p:cNvPicPr preferRelativeResize="0"/>
          <p:nvPr/>
        </p:nvPicPr>
        <p:blipFill rotWithShape="1">
          <a:blip r:embed="rId3">
            <a:alphaModFix/>
          </a:blip>
          <a:srcRect/>
          <a:stretch/>
        </p:blipFill>
        <p:spPr>
          <a:xfrm>
            <a:off x="7605929" y="445025"/>
            <a:ext cx="615457" cy="81559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5"/>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rPr>
              <a:t>Sacramentos</a:t>
            </a:r>
            <a:r>
              <a:rPr lang="es-ES">
                <a:solidFill>
                  <a:srgbClr val="002060"/>
                </a:solidFill>
              </a:rPr>
              <a:t> </a:t>
            </a:r>
            <a:endParaRPr>
              <a:solidFill>
                <a:srgbClr val="002060"/>
              </a:solidFill>
            </a:endParaRPr>
          </a:p>
        </p:txBody>
      </p:sp>
      <p:sp>
        <p:nvSpPr>
          <p:cNvPr id="336" name="Google Shape;336;p55"/>
          <p:cNvSpPr txBox="1"/>
          <p:nvPr/>
        </p:nvSpPr>
        <p:spPr>
          <a:xfrm>
            <a:off x="713225" y="1077215"/>
            <a:ext cx="6892704" cy="4062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Nuestro Colegio ofrece a la comunidad la posibilidad de acceder a la preparación de sacramentos de iniciación cristiana, tan importante para su espiritualidad. Con el fin de profundizar dichos caminos formativo-pastorales, se decidió extender el tiempo de preparación de catequesis de primera comunión de un año a un año y medio.</a:t>
            </a:r>
            <a:endParaRPr sz="1400" b="0"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Clr>
                <a:srgbClr val="000000"/>
              </a:buClr>
              <a:buSzPts val="1400"/>
              <a:buFont typeface="Arial"/>
              <a:buNone/>
            </a:pPr>
            <a:r>
              <a:rPr lang="es-ES" sz="1400" b="1" i="0" u="sng" strike="noStrike" cap="none">
                <a:solidFill>
                  <a:srgbClr val="000000"/>
                </a:solidFill>
                <a:latin typeface="Calibri"/>
                <a:ea typeface="Calibri"/>
                <a:cs typeface="Calibri"/>
                <a:sym typeface="Calibri"/>
              </a:rPr>
              <a:t>Estadísticas</a:t>
            </a:r>
            <a:r>
              <a:rPr lang="es-ES" sz="1400" b="1"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a:p>
            <a:pPr marL="285750" marR="0" lvl="0" indent="-285750" algn="just" rtl="0">
              <a:lnSpc>
                <a:spcPct val="107000"/>
              </a:lnSpc>
              <a:spcBef>
                <a:spcPts val="800"/>
              </a:spcBef>
              <a:spcAft>
                <a:spcPts val="0"/>
              </a:spcAft>
              <a:buClr>
                <a:srgbClr val="000000"/>
              </a:buClr>
              <a:buSzPts val="1400"/>
              <a:buFont typeface="Arial"/>
              <a:buChar char="•"/>
            </a:pPr>
            <a:r>
              <a:rPr lang="es-ES" sz="1400" b="1" i="0" u="none" strike="noStrike" cap="none">
                <a:solidFill>
                  <a:srgbClr val="000000"/>
                </a:solidFill>
                <a:latin typeface="Calibri"/>
                <a:ea typeface="Calibri"/>
                <a:cs typeface="Calibri"/>
                <a:sym typeface="Calibri"/>
              </a:rPr>
              <a:t>6 estudiantes fueron bautizados</a:t>
            </a:r>
            <a:r>
              <a:rPr lang="es-ES" sz="1400" b="0" i="0" u="none" strike="noStrike" cap="none">
                <a:solidFill>
                  <a:srgbClr val="000000"/>
                </a:solidFill>
                <a:latin typeface="Calibri"/>
                <a:ea typeface="Calibri"/>
                <a:cs typeface="Calibri"/>
                <a:sym typeface="Calibri"/>
              </a:rPr>
              <a:t>. La celebración fue presidida por nuestro capellán en la Parroquia Nuestra Señora de Andacollo. Este año se fortaleció el vínculo con la parroquia desde los trámites y asuntos administrativos lo que da buenas luces de un acercamiento de la comunidad y sus familias, a la iglesia parroquial del sector donde viven. </a:t>
            </a:r>
            <a:endParaRPr sz="1400" b="0" i="0" u="none" strike="noStrike" cap="none">
              <a:solidFill>
                <a:srgbClr val="000000"/>
              </a:solidFill>
              <a:latin typeface="Calibri"/>
              <a:ea typeface="Calibri"/>
              <a:cs typeface="Calibri"/>
              <a:sym typeface="Calibri"/>
            </a:endParaRPr>
          </a:p>
          <a:p>
            <a:pPr marL="285750" marR="0" lvl="0" indent="-285750" algn="just" rtl="0">
              <a:lnSpc>
                <a:spcPct val="107000"/>
              </a:lnSpc>
              <a:spcBef>
                <a:spcPts val="800"/>
              </a:spcBef>
              <a:spcAft>
                <a:spcPts val="0"/>
              </a:spcAft>
              <a:buClr>
                <a:srgbClr val="000000"/>
              </a:buClr>
              <a:buSzPts val="1400"/>
              <a:buFont typeface="Arial"/>
              <a:buChar char="•"/>
            </a:pPr>
            <a:r>
              <a:rPr lang="es-ES" sz="1400" b="1" i="0" u="none" strike="noStrike" cap="none">
                <a:solidFill>
                  <a:srgbClr val="000000"/>
                </a:solidFill>
                <a:latin typeface="Calibri"/>
                <a:ea typeface="Calibri"/>
                <a:cs typeface="Calibri"/>
                <a:sym typeface="Calibri"/>
              </a:rPr>
              <a:t>25 estudiantes realizaron su primera comunión </a:t>
            </a:r>
            <a:r>
              <a:rPr lang="es-ES" sz="1400" b="0" i="0" u="none" strike="noStrike" cap="none">
                <a:solidFill>
                  <a:srgbClr val="000000"/>
                </a:solidFill>
                <a:latin typeface="Calibri"/>
                <a:ea typeface="Calibri"/>
                <a:cs typeface="Calibri"/>
                <a:sym typeface="Calibri"/>
              </a:rPr>
              <a:t>en nuestro colegio. El sacramento fue celebrado por nuestro capellán, el padre Raúl Rivera.</a:t>
            </a:r>
            <a:endParaRPr sz="1400" b="0" i="0" u="none" strike="noStrike" cap="none">
              <a:solidFill>
                <a:srgbClr val="000000"/>
              </a:solidFill>
              <a:latin typeface="Calibri"/>
              <a:ea typeface="Calibri"/>
              <a:cs typeface="Calibri"/>
              <a:sym typeface="Calibri"/>
            </a:endParaRPr>
          </a:p>
          <a:p>
            <a:pPr marL="285750" marR="0" lvl="0" indent="-285750" algn="just" rtl="0">
              <a:lnSpc>
                <a:spcPct val="107000"/>
              </a:lnSpc>
              <a:spcBef>
                <a:spcPts val="800"/>
              </a:spcBef>
              <a:spcAft>
                <a:spcPts val="800"/>
              </a:spcAft>
              <a:buClr>
                <a:srgbClr val="000000"/>
              </a:buClr>
              <a:buSzPts val="1400"/>
              <a:buFont typeface="Arial"/>
              <a:buChar char="•"/>
            </a:pPr>
            <a:r>
              <a:rPr lang="es-ES" sz="1400" b="1" i="0" u="none" strike="noStrike" cap="none">
                <a:solidFill>
                  <a:schemeClr val="dk1"/>
                </a:solidFill>
                <a:latin typeface="Calibri"/>
                <a:ea typeface="Calibri"/>
                <a:cs typeface="Calibri"/>
                <a:sym typeface="Calibri"/>
              </a:rPr>
              <a:t>19 estudiantes fueron confirmados</a:t>
            </a:r>
            <a:r>
              <a:rPr lang="es-ES" sz="1400" b="0" i="0" u="none" strike="noStrike" cap="none">
                <a:solidFill>
                  <a:srgbClr val="000000"/>
                </a:solidFill>
                <a:latin typeface="Calibri"/>
                <a:ea typeface="Calibri"/>
                <a:cs typeface="Calibri"/>
                <a:sym typeface="Calibri"/>
              </a:rPr>
              <a:t>. La celebración fue presidida por Monseñor Alberto Lorenzelli, Obispo Auxiliar de Santiago en la Parroquia San Saturnino de Santiago junto a otras comunidades parroquiales y escolares del sector del barrio Yungay. </a:t>
            </a:r>
            <a:endParaRPr sz="1400" b="0" i="0" u="none" strike="noStrike" cap="none">
              <a:solidFill>
                <a:srgbClr val="000000"/>
              </a:solidFill>
              <a:latin typeface="Calibri"/>
              <a:ea typeface="Calibri"/>
              <a:cs typeface="Calibri"/>
              <a:sym typeface="Calibri"/>
            </a:endParaRPr>
          </a:p>
        </p:txBody>
      </p:sp>
      <p:pic>
        <p:nvPicPr>
          <p:cNvPr id="337" name="Google Shape;337;p55"/>
          <p:cNvPicPr preferRelativeResize="0"/>
          <p:nvPr/>
        </p:nvPicPr>
        <p:blipFill rotWithShape="1">
          <a:blip r:embed="rId3">
            <a:alphaModFix/>
          </a:blip>
          <a:srcRect/>
          <a:stretch/>
        </p:blipFill>
        <p:spPr>
          <a:xfrm>
            <a:off x="7605929" y="445025"/>
            <a:ext cx="615457" cy="81559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6"/>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sz="3600" b="1">
                <a:solidFill>
                  <a:srgbClr val="002060"/>
                </a:solidFill>
                <a:latin typeface="Calibri"/>
                <a:ea typeface="Calibri"/>
                <a:cs typeface="Calibri"/>
                <a:sym typeface="Calibri"/>
              </a:rPr>
              <a:t>El Camino Vicentino:</a:t>
            </a:r>
            <a:br>
              <a:rPr lang="es-ES" sz="2800">
                <a:solidFill>
                  <a:srgbClr val="002060"/>
                </a:solidFill>
                <a:latin typeface="Calibri"/>
                <a:ea typeface="Calibri"/>
                <a:cs typeface="Calibri"/>
                <a:sym typeface="Calibri"/>
              </a:rPr>
            </a:br>
            <a:endParaRPr>
              <a:solidFill>
                <a:srgbClr val="002060"/>
              </a:solidFill>
            </a:endParaRPr>
          </a:p>
        </p:txBody>
      </p:sp>
      <p:sp>
        <p:nvSpPr>
          <p:cNvPr id="343" name="Google Shape;343;p56"/>
          <p:cNvSpPr txBox="1"/>
          <p:nvPr/>
        </p:nvSpPr>
        <p:spPr>
          <a:xfrm>
            <a:off x="713225" y="1629173"/>
            <a:ext cx="7508100" cy="23577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El objetivo del Camino Vicentino es potenciar la espiritualidad y la identidad de nuestros estudiantes con su Colegio Ozanam. Son destinatarios de estas celebraciones los estudiantes de Pre kínder a 5 básico. </a:t>
            </a:r>
            <a:endParaRPr sz="1400" b="0"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El gesto, como proceso de acompañamiento que se realiza con los estudiantes, va acrecentando su espiritualidad vicentina y adhesión al Proyecto Educativo que ofrecemos a nuestras familias y se realiza a través de diversos signos, sacramentos y santos patronos, propios de la Religión Católica y de la Sociedad de San Vicente de Paul.</a:t>
            </a:r>
            <a:endParaRPr sz="1400" b="0"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Se realizaron las celebraciones por nivel en ambos semestres del 2025 con participación de estudiantes y apoderados representantes. </a:t>
            </a:r>
            <a:r>
              <a:rPr lang="es-ES" sz="14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p:txBody>
      </p:sp>
      <p:pic>
        <p:nvPicPr>
          <p:cNvPr id="344" name="Google Shape;344;p56"/>
          <p:cNvPicPr preferRelativeResize="0"/>
          <p:nvPr/>
        </p:nvPicPr>
        <p:blipFill rotWithShape="1">
          <a:blip r:embed="rId3">
            <a:alphaModFix/>
          </a:blip>
          <a:srcRect/>
          <a:stretch/>
        </p:blipFill>
        <p:spPr>
          <a:xfrm>
            <a:off x="7605929" y="445025"/>
            <a:ext cx="615457" cy="81559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7"/>
          <p:cNvSpPr txBox="1">
            <a:spLocks noGrp="1"/>
          </p:cNvSpPr>
          <p:nvPr>
            <p:ph type="title"/>
          </p:nvPr>
        </p:nvSpPr>
        <p:spPr>
          <a:xfrm>
            <a:off x="713225" y="306232"/>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sz="3600">
                <a:solidFill>
                  <a:srgbClr val="002060"/>
                </a:solidFill>
                <a:latin typeface="Calibri"/>
                <a:ea typeface="Calibri"/>
                <a:cs typeface="Calibri"/>
                <a:sym typeface="Calibri"/>
              </a:rPr>
              <a:t>Plan de las Virtudes</a:t>
            </a:r>
            <a:br>
              <a:rPr lang="es-ES" sz="2800">
                <a:latin typeface="Calibri"/>
                <a:ea typeface="Calibri"/>
                <a:cs typeface="Calibri"/>
                <a:sym typeface="Calibri"/>
              </a:rPr>
            </a:br>
            <a:endParaRPr/>
          </a:p>
        </p:txBody>
      </p:sp>
      <p:sp>
        <p:nvSpPr>
          <p:cNvPr id="350" name="Google Shape;350;p57"/>
          <p:cNvSpPr txBox="1"/>
          <p:nvPr/>
        </p:nvSpPr>
        <p:spPr>
          <a:xfrm>
            <a:off x="713225" y="912096"/>
            <a:ext cx="6892704" cy="409659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Durante el año 2025, el colegio Ozanam continuó con el orden de virtudes acordada con los colegios de la red educacional. En cada uno de los cursos, se profundizó sobre la virtud en las acogidas de la mañana y/o temas particulares según el nivel. Este año se realizó en los cursos más pequeños, un tema mensual sobre la virtud del mes instalado en el proyecto de orientación. </a:t>
            </a:r>
            <a:endParaRPr sz="1400" b="0"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Además, para propiciar reconocimiento, cada profesor jefe reconoció de manera mensual, a estudiantes que se destacaron en cada una de las virtudes, siendo reconocidos con un diploma en los actos del discurso del coordinador de cada ciclo.</a:t>
            </a:r>
            <a:endParaRPr sz="1400" b="0" i="0" u="none" strike="noStrike" cap="none">
              <a:solidFill>
                <a:srgbClr val="000000"/>
              </a:solidFill>
              <a:latin typeface="Calibri"/>
              <a:ea typeface="Calibri"/>
              <a:cs typeface="Calibri"/>
              <a:sym typeface="Calibri"/>
            </a:endParaRPr>
          </a:p>
          <a:p>
            <a:pPr marL="0" marR="150495" lvl="0" indent="0" algn="just" rtl="0">
              <a:lnSpc>
                <a:spcPct val="107000"/>
              </a:lnSpc>
              <a:spcBef>
                <a:spcPts val="1810"/>
              </a:spcBef>
              <a:spcAft>
                <a:spcPts val="0"/>
              </a:spcAft>
              <a:buClr>
                <a:srgbClr val="000000"/>
              </a:buClr>
              <a:buSzPts val="1400"/>
              <a:buFont typeface="Arial"/>
              <a:buNone/>
            </a:pPr>
            <a:r>
              <a:rPr lang="es-ES" sz="14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150495" lvl="0" indent="0" algn="just" rtl="0">
              <a:lnSpc>
                <a:spcPct val="107000"/>
              </a:lnSpc>
              <a:spcBef>
                <a:spcPts val="101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150495" lvl="0" indent="0" algn="just" rtl="0">
              <a:lnSpc>
                <a:spcPct val="107000"/>
              </a:lnSpc>
              <a:spcBef>
                <a:spcPts val="101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a:p>
            <a:pPr marL="0" marR="150495" lvl="0" indent="0" algn="just" rtl="0">
              <a:lnSpc>
                <a:spcPct val="107000"/>
              </a:lnSpc>
              <a:spcBef>
                <a:spcPts val="101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a:p>
            <a:pPr marL="0" marR="150495" lvl="0" indent="0" algn="just" rtl="0">
              <a:lnSpc>
                <a:spcPct val="107000"/>
              </a:lnSpc>
              <a:spcBef>
                <a:spcPts val="101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a:p>
            <a:pPr marL="0" marR="150495" lvl="0" indent="0" algn="just" rtl="0">
              <a:lnSpc>
                <a:spcPct val="107000"/>
              </a:lnSpc>
              <a:spcBef>
                <a:spcPts val="101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p:txBody>
      </p:sp>
      <p:graphicFrame>
        <p:nvGraphicFramePr>
          <p:cNvPr id="351" name="Google Shape;351;p57"/>
          <p:cNvGraphicFramePr/>
          <p:nvPr/>
        </p:nvGraphicFramePr>
        <p:xfrm>
          <a:off x="2828539" y="2960393"/>
          <a:ext cx="3000000" cy="3000000"/>
        </p:xfrm>
        <a:graphic>
          <a:graphicData uri="http://schemas.openxmlformats.org/drawingml/2006/table">
            <a:tbl>
              <a:tblPr bandRow="1">
                <a:noFill/>
                <a:tableStyleId>{B59B632D-1211-4ED6-9404-1436CA9EDD52}</a:tableStyleId>
              </a:tblPr>
              <a:tblGrid>
                <a:gridCol w="1180975">
                  <a:extLst>
                    <a:ext uri="{9D8B030D-6E8A-4147-A177-3AD203B41FA5}">
                      <a16:colId xmlns:a16="http://schemas.microsoft.com/office/drawing/2014/main" val="20000"/>
                    </a:ext>
                  </a:extLst>
                </a:gridCol>
                <a:gridCol w="1481100">
                  <a:extLst>
                    <a:ext uri="{9D8B030D-6E8A-4147-A177-3AD203B41FA5}">
                      <a16:colId xmlns:a16="http://schemas.microsoft.com/office/drawing/2014/main" val="20001"/>
                    </a:ext>
                  </a:extLst>
                </a:gridCol>
              </a:tblGrid>
              <a:tr h="156800">
                <a:tc>
                  <a:txBody>
                    <a:bodyPr/>
                    <a:lstStyle/>
                    <a:p>
                      <a:pPr marL="0" marR="0" lvl="0" indent="0" algn="ctr"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Mes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Virtud</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56800">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Marzo</a:t>
                      </a:r>
                      <a:endParaRPr sz="1100" u="none" strike="noStrike" cap="none">
                        <a:latin typeface="Calibri"/>
                        <a:ea typeface="Calibri"/>
                        <a:cs typeface="Calibri"/>
                        <a:sym typeface="Calibri"/>
                      </a:endParaRPr>
                    </a:p>
                  </a:txBody>
                  <a:tcPr marL="68575" marR="68575" marT="0" marB="0"/>
                </a:tc>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Orden</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156800">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Abril</a:t>
                      </a:r>
                      <a:endParaRPr sz="1100" u="none" strike="noStrike" cap="none">
                        <a:latin typeface="Calibri"/>
                        <a:ea typeface="Calibri"/>
                        <a:cs typeface="Calibri"/>
                        <a:sym typeface="Calibri"/>
                      </a:endParaRPr>
                    </a:p>
                  </a:txBody>
                  <a:tcPr marL="68575" marR="68575" marT="0" marB="0"/>
                </a:tc>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Respeto</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156800">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Mayo</a:t>
                      </a:r>
                      <a:endParaRPr sz="1100" u="none" strike="noStrike" cap="none">
                        <a:latin typeface="Calibri"/>
                        <a:ea typeface="Calibri"/>
                        <a:cs typeface="Calibri"/>
                        <a:sym typeface="Calibri"/>
                      </a:endParaRPr>
                    </a:p>
                  </a:txBody>
                  <a:tcPr marL="68575" marR="68575" marT="0" marB="0"/>
                </a:tc>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Honestidad</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156800">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Junio</a:t>
                      </a:r>
                      <a:endParaRPr sz="1100" u="none" strike="noStrike" cap="none">
                        <a:latin typeface="Calibri"/>
                        <a:ea typeface="Calibri"/>
                        <a:cs typeface="Calibri"/>
                        <a:sym typeface="Calibri"/>
                      </a:endParaRPr>
                    </a:p>
                  </a:txBody>
                  <a:tcPr marL="68575" marR="68575" marT="0" marB="0"/>
                </a:tc>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Empatía</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156800">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Julio</a:t>
                      </a:r>
                      <a:endParaRPr sz="1100" u="none" strike="noStrike" cap="none">
                        <a:latin typeface="Calibri"/>
                        <a:ea typeface="Calibri"/>
                        <a:cs typeface="Calibri"/>
                        <a:sym typeface="Calibri"/>
                      </a:endParaRPr>
                    </a:p>
                  </a:txBody>
                  <a:tcPr marL="68575" marR="68575" marT="0" marB="0"/>
                </a:tc>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Fortaleza</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156800">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Agosto</a:t>
                      </a:r>
                      <a:endParaRPr sz="1100" u="none" strike="noStrike" cap="none">
                        <a:latin typeface="Calibri"/>
                        <a:ea typeface="Calibri"/>
                        <a:cs typeface="Calibri"/>
                        <a:sym typeface="Calibri"/>
                      </a:endParaRPr>
                    </a:p>
                  </a:txBody>
                  <a:tcPr marL="68575" marR="68575" marT="0" marB="0"/>
                </a:tc>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Compromiso Social</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156800">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Septiembre</a:t>
                      </a:r>
                      <a:endParaRPr sz="1100" u="none" strike="noStrike" cap="none">
                        <a:latin typeface="Calibri"/>
                        <a:ea typeface="Calibri"/>
                        <a:cs typeface="Calibri"/>
                        <a:sym typeface="Calibri"/>
                      </a:endParaRPr>
                    </a:p>
                  </a:txBody>
                  <a:tcPr marL="68575" marR="68575" marT="0" marB="0"/>
                </a:tc>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Responsabilidad</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r h="156800">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Octubre</a:t>
                      </a:r>
                      <a:endParaRPr sz="1100" u="none" strike="noStrike" cap="none">
                        <a:latin typeface="Calibri"/>
                        <a:ea typeface="Calibri"/>
                        <a:cs typeface="Calibri"/>
                        <a:sym typeface="Calibri"/>
                      </a:endParaRPr>
                    </a:p>
                  </a:txBody>
                  <a:tcPr marL="68575" marR="68575" marT="0" marB="0"/>
                </a:tc>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Perseverancia</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8"/>
                  </a:ext>
                </a:extLst>
              </a:tr>
              <a:tr h="156800">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Noviembre</a:t>
                      </a:r>
                      <a:endParaRPr sz="1100" u="none" strike="noStrike" cap="none">
                        <a:latin typeface="Calibri"/>
                        <a:ea typeface="Calibri"/>
                        <a:cs typeface="Calibri"/>
                        <a:sym typeface="Calibri"/>
                      </a:endParaRPr>
                    </a:p>
                  </a:txBody>
                  <a:tcPr marL="68575" marR="68575" marT="0" marB="0"/>
                </a:tc>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Generosidad</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9"/>
                  </a:ext>
                </a:extLst>
              </a:tr>
              <a:tr h="156800">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Diciembre</a:t>
                      </a:r>
                      <a:endParaRPr sz="1100" u="none" strike="noStrike" cap="none">
                        <a:latin typeface="Calibri"/>
                        <a:ea typeface="Calibri"/>
                        <a:cs typeface="Calibri"/>
                        <a:sym typeface="Calibri"/>
                      </a:endParaRPr>
                    </a:p>
                  </a:txBody>
                  <a:tcPr marL="68575" marR="68575" marT="0" marB="0"/>
                </a:tc>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latin typeface="Calibri"/>
                          <a:ea typeface="Calibri"/>
                          <a:cs typeface="Calibri"/>
                          <a:sym typeface="Calibri"/>
                        </a:rPr>
                        <a:t>Gratitud</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10"/>
                  </a:ext>
                </a:extLst>
              </a:tr>
              <a:tr h="152150">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t> </a:t>
                      </a:r>
                      <a:endParaRPr sz="1100" u="none" strike="noStrike" cap="none">
                        <a:latin typeface="Arial"/>
                        <a:ea typeface="Arial"/>
                        <a:cs typeface="Arial"/>
                        <a:sym typeface="Arial"/>
                      </a:endParaRPr>
                    </a:p>
                  </a:txBody>
                  <a:tcPr marL="68575" marR="68575" marT="0" marB="0"/>
                </a:tc>
                <a:tc>
                  <a:txBody>
                    <a:bodyPr/>
                    <a:lstStyle/>
                    <a:p>
                      <a:pPr marL="0" marR="0" lvl="0" indent="0" algn="just" rtl="0">
                        <a:lnSpc>
                          <a:spcPct val="107000"/>
                        </a:lnSpc>
                        <a:spcBef>
                          <a:spcPts val="0"/>
                        </a:spcBef>
                        <a:spcAft>
                          <a:spcPts val="0"/>
                        </a:spcAft>
                        <a:buClr>
                          <a:srgbClr val="000000"/>
                        </a:buClr>
                        <a:buSzPts val="1100"/>
                        <a:buFont typeface="Arial"/>
                        <a:buNone/>
                      </a:pPr>
                      <a:r>
                        <a:rPr lang="es-ES" sz="1100" u="none" strike="noStrike" cap="none"/>
                        <a:t> </a:t>
                      </a:r>
                      <a:endParaRPr sz="11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11"/>
                  </a:ext>
                </a:extLst>
              </a:tr>
            </a:tbl>
          </a:graphicData>
        </a:graphic>
      </p:graphicFrame>
      <p:pic>
        <p:nvPicPr>
          <p:cNvPr id="352" name="Google Shape;352;p57"/>
          <p:cNvPicPr preferRelativeResize="0"/>
          <p:nvPr/>
        </p:nvPicPr>
        <p:blipFill rotWithShape="1">
          <a:blip r:embed="rId3">
            <a:alphaModFix/>
          </a:blip>
          <a:srcRect/>
          <a:stretch/>
        </p:blipFill>
        <p:spPr>
          <a:xfrm>
            <a:off x="7815279" y="306225"/>
            <a:ext cx="615457" cy="81559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395afb331f4_0_4"/>
          <p:cNvSpPr txBox="1">
            <a:spLocks noGrp="1"/>
          </p:cNvSpPr>
          <p:nvPr>
            <p:ph type="title"/>
          </p:nvPr>
        </p:nvSpPr>
        <p:spPr>
          <a:xfrm>
            <a:off x="713225" y="306232"/>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sz="3200">
                <a:solidFill>
                  <a:srgbClr val="002060"/>
                </a:solidFill>
                <a:latin typeface="Calibri"/>
                <a:ea typeface="Calibri"/>
                <a:cs typeface="Calibri"/>
                <a:sym typeface="Calibri"/>
              </a:rPr>
              <a:t>Espacios para funcionarios y apoderados</a:t>
            </a:r>
            <a:br>
              <a:rPr lang="es-ES" sz="2800">
                <a:latin typeface="Calibri"/>
                <a:ea typeface="Calibri"/>
                <a:cs typeface="Calibri"/>
                <a:sym typeface="Calibri"/>
              </a:rPr>
            </a:br>
            <a:endParaRPr/>
          </a:p>
        </p:txBody>
      </p:sp>
      <p:sp>
        <p:nvSpPr>
          <p:cNvPr id="358" name="Google Shape;358;g395afb331f4_0_4"/>
          <p:cNvSpPr txBox="1"/>
          <p:nvPr/>
        </p:nvSpPr>
        <p:spPr>
          <a:xfrm>
            <a:off x="713225" y="941596"/>
            <a:ext cx="6892704" cy="1826485"/>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s-ES" sz="700" b="0" i="0" u="none" strike="noStrike" cap="none">
                <a:solidFill>
                  <a:schemeClr val="dk1"/>
                </a:solidFill>
                <a:latin typeface="Times New Roman"/>
                <a:ea typeface="Times New Roman"/>
                <a:cs typeface="Times New Roman"/>
                <a:sym typeface="Times New Roman"/>
              </a:rPr>
              <a:t> </a:t>
            </a:r>
            <a:r>
              <a:rPr lang="es-ES" sz="1400" b="1" i="0" u="none" strike="noStrike" cap="none">
                <a:solidFill>
                  <a:schemeClr val="dk1"/>
                </a:solidFill>
                <a:latin typeface="Calibri"/>
                <a:ea typeface="Calibri"/>
                <a:cs typeface="Calibri"/>
                <a:sym typeface="Calibri"/>
              </a:rPr>
              <a:t>Instancias para Funcionarios</a:t>
            </a:r>
            <a:endParaRPr sz="1400" b="1" i="0" u="none" strike="noStrike" cap="none">
              <a:solidFill>
                <a:schemeClr val="dk1"/>
              </a:solidFill>
              <a:latin typeface="Calibri"/>
              <a:ea typeface="Calibri"/>
              <a:cs typeface="Calibri"/>
              <a:sym typeface="Calibri"/>
            </a:endParaRPr>
          </a:p>
          <a:p>
            <a:pPr marL="0" marR="0" lvl="0" indent="0" algn="just" rtl="0">
              <a:lnSpc>
                <a:spcPct val="115000"/>
              </a:lnSpc>
              <a:spcBef>
                <a:spcPts val="1200"/>
              </a:spcBef>
              <a:spcAft>
                <a:spcPts val="0"/>
              </a:spcAft>
              <a:buClr>
                <a:schemeClr val="dk1"/>
              </a:buClr>
              <a:buSzPts val="1100"/>
              <a:buFont typeface="Arial"/>
              <a:buNone/>
            </a:pPr>
            <a:r>
              <a:rPr lang="es-ES" sz="1400" b="0" i="0" u="none" strike="noStrike" cap="none">
                <a:solidFill>
                  <a:schemeClr val="dk1"/>
                </a:solidFill>
                <a:latin typeface="Calibri"/>
                <a:ea typeface="Calibri"/>
                <a:cs typeface="Calibri"/>
                <a:sym typeface="Calibri"/>
              </a:rPr>
              <a:t>Durante el año 2025, se realizaron instancias de formación y espiritualidad para funcionarios. Entre ellas la celebración de la </a:t>
            </a:r>
            <a:r>
              <a:rPr lang="es-ES" sz="1400" b="1" i="0" u="none" strike="noStrike" cap="none">
                <a:solidFill>
                  <a:schemeClr val="dk1"/>
                </a:solidFill>
                <a:latin typeface="Calibri"/>
                <a:ea typeface="Calibri"/>
                <a:cs typeface="Calibri"/>
                <a:sym typeface="Calibri"/>
              </a:rPr>
              <a:t>Pascua del Señor</a:t>
            </a:r>
            <a:r>
              <a:rPr lang="es-ES" sz="1400" b="0" i="0" u="none" strike="noStrike" cap="none">
                <a:solidFill>
                  <a:schemeClr val="dk1"/>
                </a:solidFill>
                <a:latin typeface="Calibri"/>
                <a:ea typeface="Calibri"/>
                <a:cs typeface="Calibri"/>
                <a:sym typeface="Calibri"/>
              </a:rPr>
              <a:t>; </a:t>
            </a:r>
            <a:r>
              <a:rPr lang="es-ES" sz="1400" b="1" i="0" u="none" strike="noStrike" cap="none">
                <a:solidFill>
                  <a:schemeClr val="dk1"/>
                </a:solidFill>
                <a:latin typeface="Calibri"/>
                <a:ea typeface="Calibri"/>
                <a:cs typeface="Calibri"/>
                <a:sym typeface="Calibri"/>
              </a:rPr>
              <a:t>Charla de sello vicentino </a:t>
            </a:r>
            <a:r>
              <a:rPr lang="es-ES" sz="1400" b="0" i="0" u="none" strike="noStrike" cap="none">
                <a:solidFill>
                  <a:schemeClr val="dk1"/>
                </a:solidFill>
                <a:latin typeface="Calibri"/>
                <a:ea typeface="Calibri"/>
                <a:cs typeface="Calibri"/>
                <a:sym typeface="Calibri"/>
              </a:rPr>
              <a:t>con el tema sobre la vida de San Vicente de Paul desde el área de sello vicentino SSVP.</a:t>
            </a:r>
            <a:endParaRPr sz="1400" b="0" i="0" u="none" strike="noStrike" cap="none">
              <a:solidFill>
                <a:schemeClr val="dk1"/>
              </a:solidFill>
              <a:latin typeface="Calibri"/>
              <a:ea typeface="Calibri"/>
              <a:cs typeface="Calibri"/>
              <a:sym typeface="Calibri"/>
            </a:endParaRPr>
          </a:p>
          <a:p>
            <a:pPr marL="0" marR="150495" lvl="0" indent="0" algn="just" rtl="0">
              <a:lnSpc>
                <a:spcPct val="107000"/>
              </a:lnSpc>
              <a:spcBef>
                <a:spcPts val="1010"/>
              </a:spcBef>
              <a:spcAft>
                <a:spcPts val="0"/>
              </a:spcAft>
              <a:buClr>
                <a:srgbClr val="000000"/>
              </a:buClr>
              <a:buSzPts val="1400"/>
              <a:buFont typeface="Arial"/>
              <a:buNone/>
            </a:pPr>
            <a:r>
              <a:rPr lang="es-ES" sz="1400" b="1" i="0" u="none" strike="noStrike" cap="none">
                <a:solidFill>
                  <a:schemeClr val="dk1"/>
                </a:solidFill>
                <a:latin typeface="Calibri"/>
                <a:ea typeface="Calibri"/>
                <a:cs typeface="Calibri"/>
                <a:sym typeface="Calibri"/>
              </a:rPr>
              <a:t>Retiro Espiritual para funcionarios </a:t>
            </a:r>
            <a:r>
              <a:rPr lang="es-ES" sz="1400" b="0" i="0" u="none" strike="noStrike" cap="none">
                <a:solidFill>
                  <a:schemeClr val="dk1"/>
                </a:solidFill>
                <a:latin typeface="Calibri"/>
                <a:ea typeface="Calibri"/>
                <a:cs typeface="Calibri"/>
                <a:sym typeface="Calibri"/>
              </a:rPr>
              <a:t>preparado por el equipo de formación del colegio con la asistencia de alrededor de 50 profesores y asistentes</a:t>
            </a:r>
            <a:endParaRPr sz="1400" b="0" i="0" u="none" strike="noStrike" cap="none">
              <a:solidFill>
                <a:schemeClr val="dk1"/>
              </a:solidFill>
              <a:latin typeface="Calibri"/>
              <a:ea typeface="Calibri"/>
              <a:cs typeface="Calibri"/>
              <a:sym typeface="Calibri"/>
            </a:endParaRPr>
          </a:p>
        </p:txBody>
      </p:sp>
      <p:sp>
        <p:nvSpPr>
          <p:cNvPr id="359" name="Google Shape;359;g395afb331f4_0_4"/>
          <p:cNvSpPr txBox="1"/>
          <p:nvPr/>
        </p:nvSpPr>
        <p:spPr>
          <a:xfrm>
            <a:off x="713225" y="2933071"/>
            <a:ext cx="6892704" cy="204051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1200"/>
              </a:spcBef>
              <a:spcAft>
                <a:spcPts val="0"/>
              </a:spcAft>
              <a:buClr>
                <a:schemeClr val="dk1"/>
              </a:buClr>
              <a:buSzPts val="1100"/>
              <a:buFont typeface="Arial"/>
              <a:buNone/>
            </a:pPr>
            <a:r>
              <a:rPr lang="es-ES" sz="1400" b="1" i="0" u="none" strike="noStrike" cap="none">
                <a:solidFill>
                  <a:schemeClr val="dk1"/>
                </a:solidFill>
                <a:latin typeface="Calibri"/>
                <a:ea typeface="Calibri"/>
                <a:cs typeface="Calibri"/>
                <a:sym typeface="Calibri"/>
              </a:rPr>
              <a:t>Oración con Apoderados</a:t>
            </a:r>
            <a:endParaRPr/>
          </a:p>
          <a:p>
            <a:pPr marL="0" marR="0" lvl="0" indent="0" algn="just" rtl="0">
              <a:lnSpc>
                <a:spcPct val="115000"/>
              </a:lnSpc>
              <a:spcBef>
                <a:spcPts val="1200"/>
              </a:spcBef>
              <a:spcAft>
                <a:spcPts val="0"/>
              </a:spcAft>
              <a:buClr>
                <a:schemeClr val="dk1"/>
              </a:buClr>
              <a:buSzPts val="1100"/>
              <a:buFont typeface="Arial"/>
              <a:buNone/>
            </a:pPr>
            <a:r>
              <a:rPr lang="es-ES" sz="1400" b="0" i="0" u="none" strike="noStrike" cap="none">
                <a:solidFill>
                  <a:schemeClr val="dk1"/>
                </a:solidFill>
                <a:latin typeface="Calibri"/>
                <a:ea typeface="Calibri"/>
                <a:cs typeface="Calibri"/>
                <a:sym typeface="Calibri"/>
              </a:rPr>
              <a:t>Todos los días martes, se realizó junto a apoderados del colegio, una oración para iniciar el día. Esta instancia tuvo una participación promedio de 7-8 personas.</a:t>
            </a:r>
            <a:endParaRPr sz="1400" b="0" i="0" u="none" strike="noStrike" cap="none">
              <a:solidFill>
                <a:schemeClr val="dk1"/>
              </a:solidFill>
              <a:latin typeface="Calibri"/>
              <a:ea typeface="Calibri"/>
              <a:cs typeface="Calibri"/>
              <a:sym typeface="Calibri"/>
            </a:endParaRPr>
          </a:p>
          <a:p>
            <a:pPr marL="0" marR="0" lvl="0" indent="0" algn="just" rtl="0">
              <a:lnSpc>
                <a:spcPct val="115000"/>
              </a:lnSpc>
              <a:spcBef>
                <a:spcPts val="1200"/>
              </a:spcBef>
              <a:spcAft>
                <a:spcPts val="0"/>
              </a:spcAft>
              <a:buClr>
                <a:schemeClr val="dk1"/>
              </a:buClr>
              <a:buSzPts val="1100"/>
              <a:buFont typeface="Arial"/>
              <a:buNone/>
            </a:pPr>
            <a:r>
              <a:rPr lang="es-ES" sz="1400" b="0" i="0" u="none" strike="noStrike" cap="none">
                <a:solidFill>
                  <a:schemeClr val="dk1"/>
                </a:solidFill>
                <a:latin typeface="Calibri"/>
                <a:ea typeface="Calibri"/>
                <a:cs typeface="Calibri"/>
                <a:sym typeface="Calibri"/>
              </a:rPr>
              <a:t>El desafío 2026 es aumentar la participación en las oraciones e innovar en el método de oración. Además, este espacio debe migrar hacia la conformación de una conferencia de apoderados. </a:t>
            </a:r>
            <a:endParaRPr sz="1100" b="0" i="0" u="none" strike="noStrike" cap="none">
              <a:solidFill>
                <a:schemeClr val="dk1"/>
              </a:solidFill>
              <a:latin typeface="Noto Sans Symbols"/>
              <a:ea typeface="Noto Sans Symbols"/>
              <a:cs typeface="Noto Sans Symbols"/>
              <a:sym typeface="Noto Sans Symbols"/>
            </a:endParaRPr>
          </a:p>
        </p:txBody>
      </p:sp>
      <p:pic>
        <p:nvPicPr>
          <p:cNvPr id="360" name="Google Shape;360;g395afb331f4_0_4"/>
          <p:cNvPicPr preferRelativeResize="0"/>
          <p:nvPr/>
        </p:nvPicPr>
        <p:blipFill rotWithShape="1">
          <a:blip r:embed="rId3">
            <a:alphaModFix/>
          </a:blip>
          <a:srcRect/>
          <a:stretch/>
        </p:blipFill>
        <p:spPr>
          <a:xfrm>
            <a:off x="7815279" y="435300"/>
            <a:ext cx="615457" cy="81559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395afb331f4_0_11"/>
          <p:cNvSpPr txBox="1">
            <a:spLocks noGrp="1"/>
          </p:cNvSpPr>
          <p:nvPr>
            <p:ph type="title"/>
          </p:nvPr>
        </p:nvSpPr>
        <p:spPr>
          <a:xfrm>
            <a:off x="713225" y="306232"/>
            <a:ext cx="77175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s-ES">
                <a:solidFill>
                  <a:srgbClr val="002060"/>
                </a:solidFill>
                <a:latin typeface="Calibri"/>
                <a:ea typeface="Calibri"/>
                <a:cs typeface="Calibri"/>
                <a:sym typeface="Calibri"/>
              </a:rPr>
              <a:t>Sobre las clases de Religión</a:t>
            </a:r>
            <a:br>
              <a:rPr lang="es-ES" sz="2800">
                <a:latin typeface="Calibri"/>
                <a:ea typeface="Calibri"/>
                <a:cs typeface="Calibri"/>
                <a:sym typeface="Calibri"/>
              </a:rPr>
            </a:br>
            <a:endParaRPr/>
          </a:p>
        </p:txBody>
      </p:sp>
      <p:sp>
        <p:nvSpPr>
          <p:cNvPr id="366" name="Google Shape;366;g395afb331f4_0_11"/>
          <p:cNvSpPr txBox="1"/>
          <p:nvPr/>
        </p:nvSpPr>
        <p:spPr>
          <a:xfrm>
            <a:off x="713225" y="941596"/>
            <a:ext cx="6892704" cy="392872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s-ES" sz="1400" b="1" i="0" u="none" strike="noStrike" cap="none">
                <a:solidFill>
                  <a:schemeClr val="dk1"/>
                </a:solidFill>
                <a:latin typeface="Calibri"/>
                <a:ea typeface="Calibri"/>
                <a:cs typeface="Calibri"/>
                <a:sym typeface="Calibri"/>
              </a:rPr>
              <a:t>Clases de Religión</a:t>
            </a:r>
            <a:endParaRPr sz="1400" b="1" i="0" u="none" strike="noStrike" cap="none">
              <a:solidFill>
                <a:schemeClr val="dk1"/>
              </a:solidFill>
              <a:latin typeface="Calibri"/>
              <a:ea typeface="Calibri"/>
              <a:cs typeface="Calibri"/>
              <a:sym typeface="Calibri"/>
            </a:endParaRPr>
          </a:p>
          <a:p>
            <a:pPr marL="0" marR="0" lvl="0" indent="0" algn="just" rtl="0">
              <a:lnSpc>
                <a:spcPct val="115000"/>
              </a:lnSpc>
              <a:spcBef>
                <a:spcPts val="1200"/>
              </a:spcBef>
              <a:spcAft>
                <a:spcPts val="0"/>
              </a:spcAft>
              <a:buClr>
                <a:schemeClr val="dk1"/>
              </a:buClr>
              <a:buSzPts val="1100"/>
              <a:buFont typeface="Arial"/>
              <a:buNone/>
            </a:pPr>
            <a:r>
              <a:rPr lang="es-ES" sz="1400" b="0" i="0" u="none" strike="noStrike" cap="none">
                <a:solidFill>
                  <a:schemeClr val="dk1"/>
                </a:solidFill>
                <a:latin typeface="Calibri"/>
                <a:ea typeface="Calibri"/>
                <a:cs typeface="Calibri"/>
                <a:sym typeface="Calibri"/>
              </a:rPr>
              <a:t>El año 2025, se utilizaron textos para la clase de religión de la Fundación Trabün en los niveles de 1º básico a IV medio.</a:t>
            </a:r>
            <a:endParaRPr sz="1400" b="0" i="0" u="none" strike="noStrike" cap="none">
              <a:solidFill>
                <a:schemeClr val="dk1"/>
              </a:solidFill>
              <a:latin typeface="Calibri"/>
              <a:ea typeface="Calibri"/>
              <a:cs typeface="Calibri"/>
              <a:sym typeface="Calibri"/>
            </a:endParaRPr>
          </a:p>
          <a:p>
            <a:pPr marL="0" marR="0" lvl="0" indent="0" algn="just" rtl="0">
              <a:lnSpc>
                <a:spcPct val="115000"/>
              </a:lnSpc>
              <a:spcBef>
                <a:spcPts val="1200"/>
              </a:spcBef>
              <a:spcAft>
                <a:spcPts val="0"/>
              </a:spcAft>
              <a:buClr>
                <a:schemeClr val="dk1"/>
              </a:buClr>
              <a:buSzPts val="1100"/>
              <a:buFont typeface="Arial"/>
              <a:buNone/>
            </a:pPr>
            <a:r>
              <a:rPr lang="es-ES" sz="1400" b="0" i="0" u="none" strike="noStrike" cap="none">
                <a:solidFill>
                  <a:schemeClr val="dk1"/>
                </a:solidFill>
                <a:latin typeface="Calibri"/>
                <a:ea typeface="Calibri"/>
                <a:cs typeface="Calibri"/>
                <a:sym typeface="Calibri"/>
              </a:rPr>
              <a:t>El equipo de religión se capacitó para acompañar los procesos dentro del aula desde la metodología Trabün. La Fundación trabün no solo realiza la entrega del material sino que también, capacita, acompaña y da seguimiento a la ejecución de las clases.</a:t>
            </a:r>
            <a:endParaRPr sz="1400" b="0" i="0" u="none" strike="noStrike" cap="none">
              <a:solidFill>
                <a:schemeClr val="dk1"/>
              </a:solidFill>
              <a:latin typeface="Calibri"/>
              <a:ea typeface="Calibri"/>
              <a:cs typeface="Calibri"/>
              <a:sym typeface="Calibri"/>
            </a:endParaRPr>
          </a:p>
          <a:p>
            <a:pPr marL="0" marR="0" lvl="0" indent="0" algn="just" rtl="0">
              <a:lnSpc>
                <a:spcPct val="115000"/>
              </a:lnSpc>
              <a:spcBef>
                <a:spcPts val="1200"/>
              </a:spcBef>
              <a:spcAft>
                <a:spcPts val="0"/>
              </a:spcAft>
              <a:buClr>
                <a:schemeClr val="dk1"/>
              </a:buClr>
              <a:buSzPts val="1100"/>
              <a:buFont typeface="Arial"/>
              <a:buNone/>
            </a:pPr>
            <a:r>
              <a:rPr lang="es-ES" sz="1400" b="0" i="0" u="none" strike="noStrike" cap="none">
                <a:solidFill>
                  <a:schemeClr val="dk1"/>
                </a:solidFill>
                <a:latin typeface="Calibri"/>
                <a:ea typeface="Calibri"/>
                <a:cs typeface="Calibri"/>
                <a:sym typeface="Calibri"/>
              </a:rPr>
              <a:t>El uso del material fue consistente teniendo certeza de aquello con una cobertura amplia del programa en todos los niveles. Para el 2026 de proyecta una cobertura mayor a pesar de que se cumplieron las metas establecidas.</a:t>
            </a:r>
            <a:endParaRPr sz="1400" b="0" i="0" u="none" strike="noStrike" cap="none">
              <a:solidFill>
                <a:schemeClr val="dk1"/>
              </a:solidFill>
              <a:latin typeface="Calibri"/>
              <a:ea typeface="Calibri"/>
              <a:cs typeface="Calibri"/>
              <a:sym typeface="Calibri"/>
            </a:endParaRPr>
          </a:p>
          <a:p>
            <a:pPr marL="0" marR="0" lvl="0" indent="0" algn="just" rtl="0">
              <a:lnSpc>
                <a:spcPct val="115000"/>
              </a:lnSpc>
              <a:spcBef>
                <a:spcPts val="1200"/>
              </a:spcBef>
              <a:spcAft>
                <a:spcPts val="0"/>
              </a:spcAft>
              <a:buClr>
                <a:schemeClr val="dk1"/>
              </a:buClr>
              <a:buSzPts val="1100"/>
              <a:buFont typeface="Arial"/>
              <a:buNone/>
            </a:pPr>
            <a:r>
              <a:rPr lang="es-ES" sz="1400" b="0" i="0" u="none" strike="noStrike" cap="none">
                <a:solidFill>
                  <a:schemeClr val="dk1"/>
                </a:solidFill>
                <a:latin typeface="Calibri"/>
                <a:ea typeface="Calibri"/>
                <a:cs typeface="Calibri"/>
                <a:sym typeface="Calibri"/>
              </a:rPr>
              <a:t>Con respecto a los acompañamientos, los tres profesores de religión fueron acompañados en aula y retroalimentados, todos los meses en diferentes niveles. Además del acompañamiento del coordinador mensual, el jefe de departamento de religión realizó acompañamiento mes por medio. </a:t>
            </a:r>
            <a:endParaRPr sz="1100" b="0" i="0" u="none" strike="noStrike" cap="none">
              <a:solidFill>
                <a:schemeClr val="dk1"/>
              </a:solidFill>
              <a:latin typeface="Noto Sans Symbols"/>
              <a:ea typeface="Noto Sans Symbols"/>
              <a:cs typeface="Noto Sans Symbols"/>
              <a:sym typeface="Noto Sans Symbols"/>
            </a:endParaRPr>
          </a:p>
        </p:txBody>
      </p:sp>
      <p:pic>
        <p:nvPicPr>
          <p:cNvPr id="367" name="Google Shape;367;g395afb331f4_0_11"/>
          <p:cNvPicPr preferRelativeResize="0"/>
          <p:nvPr/>
        </p:nvPicPr>
        <p:blipFill rotWithShape="1">
          <a:blip r:embed="rId3">
            <a:alphaModFix/>
          </a:blip>
          <a:srcRect/>
          <a:stretch/>
        </p:blipFill>
        <p:spPr>
          <a:xfrm>
            <a:off x="7815279" y="386675"/>
            <a:ext cx="615457" cy="81559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g396907bd1e9_0_167"/>
          <p:cNvPicPr preferRelativeResize="0"/>
          <p:nvPr/>
        </p:nvPicPr>
        <p:blipFill rotWithShape="1">
          <a:blip r:embed="rId3">
            <a:alphaModFix/>
          </a:blip>
          <a:srcRect/>
          <a:stretch/>
        </p:blipFill>
        <p:spPr>
          <a:xfrm>
            <a:off x="7815279" y="386675"/>
            <a:ext cx="615457" cy="815595"/>
          </a:xfrm>
          <a:prstGeom prst="rect">
            <a:avLst/>
          </a:prstGeom>
          <a:noFill/>
          <a:ln>
            <a:noFill/>
          </a:ln>
        </p:spPr>
      </p:pic>
      <p:sp>
        <p:nvSpPr>
          <p:cNvPr id="373" name="Google Shape;373;g396907bd1e9_0_167"/>
          <p:cNvSpPr txBox="1"/>
          <p:nvPr/>
        </p:nvSpPr>
        <p:spPr>
          <a:xfrm>
            <a:off x="673750" y="1202275"/>
            <a:ext cx="7200900" cy="343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600" b="1">
                <a:solidFill>
                  <a:srgbClr val="1F3864"/>
                </a:solidFill>
                <a:latin typeface="Playfair Display"/>
                <a:ea typeface="Playfair Display"/>
                <a:cs typeface="Playfair Display"/>
                <a:sym typeface="Playfair Display"/>
              </a:rPr>
              <a:t>¡TERMINAMOS UN 2025 CON MUCHA ALEGRÍA Y SATISFACCIÓN POR EL TRABAJO REALIZADO Y ESPERAMOS QUE CON LAS MEJORAS PLANIFICADAS PARA ESTE 2026 NUESTRO COLEGIO CREZCA EN LA EXCELENCIA, AMISTAD, CARIDAD Y EVANGELIZACIÓN, PILARES ESENCIALES DE NUESTRA MISIÓN!</a:t>
            </a:r>
            <a:endParaRPr sz="2600" b="1">
              <a:solidFill>
                <a:srgbClr val="1F3864"/>
              </a:solidFill>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g396907bd1e9_0_200"/>
          <p:cNvSpPr txBox="1">
            <a:spLocks noGrp="1"/>
          </p:cNvSpPr>
          <p:nvPr>
            <p:ph type="title"/>
          </p:nvPr>
        </p:nvSpPr>
        <p:spPr>
          <a:xfrm>
            <a:off x="952500" y="111919"/>
            <a:ext cx="68199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343550"/>
              </a:buClr>
              <a:buSzPts val="1400"/>
              <a:buNone/>
            </a:pPr>
            <a:r>
              <a:rPr lang="es-ES">
                <a:solidFill>
                  <a:srgbClr val="1F3864"/>
                </a:solidFill>
                <a:latin typeface="Arial"/>
                <a:ea typeface="Arial"/>
                <a:cs typeface="Arial"/>
                <a:sym typeface="Arial"/>
              </a:rPr>
              <a:t>METAS DIRECCIÓN 2026</a:t>
            </a:r>
            <a:endParaRPr>
              <a:solidFill>
                <a:srgbClr val="1F3864"/>
              </a:solidFill>
              <a:latin typeface="Arial"/>
              <a:ea typeface="Arial"/>
              <a:cs typeface="Arial"/>
              <a:sym typeface="Arial"/>
            </a:endParaRPr>
          </a:p>
        </p:txBody>
      </p:sp>
      <p:sp>
        <p:nvSpPr>
          <p:cNvPr id="64" name="Google Shape;64;g396907bd1e9_0_200"/>
          <p:cNvSpPr txBox="1"/>
          <p:nvPr/>
        </p:nvSpPr>
        <p:spPr>
          <a:xfrm>
            <a:off x="872040" y="1221600"/>
            <a:ext cx="6981000" cy="4209900"/>
          </a:xfrm>
          <a:prstGeom prst="rect">
            <a:avLst/>
          </a:prstGeom>
          <a:noFill/>
          <a:ln>
            <a:noFill/>
          </a:ln>
        </p:spPr>
        <p:txBody>
          <a:bodyPr spcFirstLastPara="1" wrap="square" lIns="68575" tIns="34275" rIns="68575" bIns="34275" anchor="t" anchorCtr="0">
            <a:spAutoFit/>
          </a:bodyPr>
          <a:lstStyle/>
          <a:p>
            <a:pPr marL="254000" marR="0" lvl="0" indent="-247650" algn="l" rtl="0">
              <a:lnSpc>
                <a:spcPct val="150000"/>
              </a:lnSpc>
              <a:spcBef>
                <a:spcPts val="0"/>
              </a:spcBef>
              <a:spcAft>
                <a:spcPts val="0"/>
              </a:spcAft>
              <a:buClr>
                <a:srgbClr val="000000"/>
              </a:buClr>
              <a:buSzPts val="1700"/>
              <a:buFont typeface="Arial"/>
              <a:buChar char="•"/>
            </a:pPr>
            <a:r>
              <a:rPr lang="es-ES" sz="1700">
                <a:solidFill>
                  <a:srgbClr val="1F3864"/>
                </a:solidFill>
              </a:rPr>
              <a:t>Acompañamiento </a:t>
            </a:r>
            <a:r>
              <a:rPr lang="es-ES" sz="1700" b="0" i="0" u="none" strike="noStrike" cap="none">
                <a:solidFill>
                  <a:srgbClr val="1F3864"/>
                </a:solidFill>
                <a:latin typeface="Arial"/>
                <a:ea typeface="Arial"/>
                <a:cs typeface="Arial"/>
                <a:sym typeface="Arial"/>
              </a:rPr>
              <a:t>y retroalimentación (</a:t>
            </a:r>
            <a:r>
              <a:rPr lang="es-ES" sz="1700">
                <a:solidFill>
                  <a:srgbClr val="1F3864"/>
                </a:solidFill>
              </a:rPr>
              <a:t>Proyecto Vicentino</a:t>
            </a:r>
            <a:r>
              <a:rPr lang="es-ES" sz="1700" b="0" i="0" u="none" strike="noStrike" cap="none">
                <a:solidFill>
                  <a:srgbClr val="1F3864"/>
                </a:solidFill>
                <a:latin typeface="Arial"/>
                <a:ea typeface="Arial"/>
                <a:cs typeface="Arial"/>
                <a:sym typeface="Arial"/>
              </a:rPr>
              <a:t>).</a:t>
            </a:r>
            <a:endParaRPr sz="1000"/>
          </a:p>
          <a:p>
            <a:pPr marL="254000" marR="0" lvl="0" indent="-247650" algn="l" rtl="0">
              <a:lnSpc>
                <a:spcPct val="150000"/>
              </a:lnSpc>
              <a:spcBef>
                <a:spcPts val="0"/>
              </a:spcBef>
              <a:spcAft>
                <a:spcPts val="0"/>
              </a:spcAft>
              <a:buClr>
                <a:srgbClr val="000000"/>
              </a:buClr>
              <a:buSzPts val="1700"/>
              <a:buFont typeface="Arial"/>
              <a:buChar char="•"/>
            </a:pPr>
            <a:r>
              <a:rPr lang="es-ES" sz="1700" b="0" i="0" u="none" strike="noStrike" cap="none">
                <a:solidFill>
                  <a:srgbClr val="1F3864"/>
                </a:solidFill>
                <a:latin typeface="Arial"/>
                <a:ea typeface="Arial"/>
                <a:cs typeface="Arial"/>
                <a:sym typeface="Arial"/>
              </a:rPr>
              <a:t>Mejora continua de asistencia. Meta del 93%.</a:t>
            </a:r>
            <a:endParaRPr sz="1000"/>
          </a:p>
          <a:p>
            <a:pPr marL="254000" marR="0" lvl="0" indent="-247650" algn="l" rtl="0">
              <a:lnSpc>
                <a:spcPct val="150000"/>
              </a:lnSpc>
              <a:spcBef>
                <a:spcPts val="0"/>
              </a:spcBef>
              <a:spcAft>
                <a:spcPts val="0"/>
              </a:spcAft>
              <a:buClr>
                <a:srgbClr val="000000"/>
              </a:buClr>
              <a:buSzPts val="1700"/>
              <a:buFont typeface="Arial"/>
              <a:buChar char="•"/>
            </a:pPr>
            <a:r>
              <a:rPr lang="es-ES" sz="1700" b="0" i="0" u="none" strike="noStrike" cap="none">
                <a:solidFill>
                  <a:srgbClr val="1F3864"/>
                </a:solidFill>
                <a:latin typeface="Arial"/>
                <a:ea typeface="Arial"/>
                <a:cs typeface="Arial"/>
                <a:sym typeface="Arial"/>
              </a:rPr>
              <a:t>Disminución de ausentismo crónico a</a:t>
            </a:r>
            <a:r>
              <a:rPr lang="es-ES" sz="1700">
                <a:solidFill>
                  <a:srgbClr val="1F3864"/>
                </a:solidFill>
              </a:rPr>
              <a:t> una cifra porcentual</a:t>
            </a:r>
            <a:r>
              <a:rPr lang="es-ES" sz="1700" b="0" i="0" u="none" strike="noStrike" cap="none">
                <a:solidFill>
                  <a:srgbClr val="1F3864"/>
                </a:solidFill>
                <a:latin typeface="Arial"/>
                <a:ea typeface="Arial"/>
                <a:cs typeface="Arial"/>
                <a:sym typeface="Arial"/>
              </a:rPr>
              <a:t>.</a:t>
            </a:r>
            <a:endParaRPr sz="1000"/>
          </a:p>
          <a:p>
            <a:pPr marL="254000" marR="0" lvl="0" indent="-247650" algn="l" rtl="0">
              <a:lnSpc>
                <a:spcPct val="150000"/>
              </a:lnSpc>
              <a:spcBef>
                <a:spcPts val="0"/>
              </a:spcBef>
              <a:spcAft>
                <a:spcPts val="0"/>
              </a:spcAft>
              <a:buClr>
                <a:srgbClr val="000000"/>
              </a:buClr>
              <a:buSzPts val="1700"/>
              <a:buFont typeface="Arial"/>
              <a:buChar char="•"/>
            </a:pPr>
            <a:r>
              <a:rPr lang="es-ES" sz="1700">
                <a:solidFill>
                  <a:srgbClr val="1F3864"/>
                </a:solidFill>
              </a:rPr>
              <a:t>Mejora continua de </a:t>
            </a:r>
            <a:r>
              <a:rPr lang="es-ES" sz="1700" b="0" i="0" u="none" strike="noStrike" cap="none">
                <a:solidFill>
                  <a:srgbClr val="1F3864"/>
                </a:solidFill>
                <a:latin typeface="Arial"/>
                <a:ea typeface="Arial"/>
                <a:cs typeface="Arial"/>
                <a:sym typeface="Arial"/>
              </a:rPr>
              <a:t>Puntualidad. Meta del 93%.</a:t>
            </a:r>
            <a:endParaRPr sz="1000"/>
          </a:p>
          <a:p>
            <a:pPr marL="254000" marR="0" lvl="0" indent="-247650" algn="l" rtl="0">
              <a:lnSpc>
                <a:spcPct val="150000"/>
              </a:lnSpc>
              <a:spcBef>
                <a:spcPts val="0"/>
              </a:spcBef>
              <a:spcAft>
                <a:spcPts val="0"/>
              </a:spcAft>
              <a:buClr>
                <a:srgbClr val="000000"/>
              </a:buClr>
              <a:buSzPts val="1700"/>
              <a:buFont typeface="Arial"/>
              <a:buChar char="•"/>
            </a:pPr>
            <a:r>
              <a:rPr lang="es-ES" sz="1700" b="0" i="0" u="none" strike="noStrike" cap="none">
                <a:solidFill>
                  <a:srgbClr val="1F3864"/>
                </a:solidFill>
                <a:latin typeface="Arial"/>
                <a:ea typeface="Arial"/>
                <a:cs typeface="Arial"/>
                <a:sym typeface="Arial"/>
              </a:rPr>
              <a:t>Presentación personal.</a:t>
            </a:r>
            <a:endParaRPr sz="1000"/>
          </a:p>
          <a:p>
            <a:pPr marL="254000" marR="0" lvl="0" indent="-247650" algn="l" rtl="0">
              <a:lnSpc>
                <a:spcPct val="150000"/>
              </a:lnSpc>
              <a:spcBef>
                <a:spcPts val="0"/>
              </a:spcBef>
              <a:spcAft>
                <a:spcPts val="0"/>
              </a:spcAft>
              <a:buClr>
                <a:srgbClr val="000000"/>
              </a:buClr>
              <a:buSzPts val="1700"/>
              <a:buFont typeface="Arial"/>
              <a:buChar char="•"/>
            </a:pPr>
            <a:r>
              <a:rPr lang="es-ES" sz="1700" b="0" i="0" u="none" strike="noStrike" cap="none">
                <a:solidFill>
                  <a:srgbClr val="1F3864"/>
                </a:solidFill>
                <a:latin typeface="Arial"/>
                <a:ea typeface="Arial"/>
                <a:cs typeface="Arial"/>
                <a:sym typeface="Arial"/>
              </a:rPr>
              <a:t>Mejora en los IDPS.</a:t>
            </a:r>
            <a:endParaRPr sz="1700" b="0" i="0" u="none" strike="noStrike" cap="none">
              <a:solidFill>
                <a:srgbClr val="1F3864"/>
              </a:solidFill>
              <a:latin typeface="Arial"/>
              <a:ea typeface="Arial"/>
              <a:cs typeface="Arial"/>
              <a:sym typeface="Arial"/>
            </a:endParaRPr>
          </a:p>
          <a:p>
            <a:pPr marL="254000" marR="0" lvl="0" indent="-247650" algn="l" rtl="0">
              <a:lnSpc>
                <a:spcPct val="150000"/>
              </a:lnSpc>
              <a:spcBef>
                <a:spcPts val="0"/>
              </a:spcBef>
              <a:spcAft>
                <a:spcPts val="0"/>
              </a:spcAft>
              <a:buClr>
                <a:srgbClr val="1F3864"/>
              </a:buClr>
              <a:buSzPts val="1700"/>
              <a:buChar char="•"/>
            </a:pPr>
            <a:r>
              <a:rPr lang="es-ES" sz="1700">
                <a:solidFill>
                  <a:srgbClr val="1F3864"/>
                </a:solidFill>
              </a:rPr>
              <a:t>Protocolo celulares.</a:t>
            </a:r>
            <a:endParaRPr sz="1700">
              <a:solidFill>
                <a:srgbClr val="1F3864"/>
              </a:solidFill>
            </a:endParaRPr>
          </a:p>
          <a:p>
            <a:pPr marL="254000" marR="0" lvl="0" indent="-247650" algn="l" rtl="0">
              <a:lnSpc>
                <a:spcPct val="150000"/>
              </a:lnSpc>
              <a:spcBef>
                <a:spcPts val="0"/>
              </a:spcBef>
              <a:spcAft>
                <a:spcPts val="0"/>
              </a:spcAft>
              <a:buClr>
                <a:srgbClr val="1F3864"/>
              </a:buClr>
              <a:buSzPts val="1700"/>
              <a:buChar char="•"/>
            </a:pPr>
            <a:r>
              <a:rPr lang="es-ES" sz="1700">
                <a:solidFill>
                  <a:srgbClr val="1F3864"/>
                </a:solidFill>
              </a:rPr>
              <a:t>Horarios de retiro.</a:t>
            </a:r>
            <a:endParaRPr sz="1700">
              <a:solidFill>
                <a:srgbClr val="1F3864"/>
              </a:solidFill>
            </a:endParaRPr>
          </a:p>
          <a:p>
            <a:pPr marL="254000" marR="0" lvl="0" indent="-247650" algn="l" rtl="0">
              <a:lnSpc>
                <a:spcPct val="150000"/>
              </a:lnSpc>
              <a:spcBef>
                <a:spcPts val="0"/>
              </a:spcBef>
              <a:spcAft>
                <a:spcPts val="0"/>
              </a:spcAft>
              <a:buClr>
                <a:srgbClr val="000000"/>
              </a:buClr>
              <a:buSzPts val="1700"/>
              <a:buFont typeface="Arial"/>
              <a:buChar char="•"/>
            </a:pPr>
            <a:r>
              <a:rPr lang="es-ES" sz="1700" b="0" i="0" u="none" strike="noStrike" cap="none">
                <a:solidFill>
                  <a:srgbClr val="1F3864"/>
                </a:solidFill>
                <a:latin typeface="Arial"/>
                <a:ea typeface="Arial"/>
                <a:cs typeface="Arial"/>
                <a:sym typeface="Arial"/>
              </a:rPr>
              <a:t>Técnicas de </a:t>
            </a:r>
            <a:r>
              <a:rPr lang="es-ES" sz="1700">
                <a:solidFill>
                  <a:srgbClr val="1F3864"/>
                </a:solidFill>
              </a:rPr>
              <a:t>normalización </a:t>
            </a:r>
            <a:r>
              <a:rPr lang="es-ES" sz="1700" b="0" i="0" u="none" strike="noStrike" cap="none">
                <a:solidFill>
                  <a:srgbClr val="1F3864"/>
                </a:solidFill>
                <a:latin typeface="Arial"/>
                <a:ea typeface="Arial"/>
                <a:cs typeface="Arial"/>
                <a:sym typeface="Arial"/>
              </a:rPr>
              <a:t>en el aula y su aplicación en todo el colegio.</a:t>
            </a:r>
            <a:endParaRPr sz="1000"/>
          </a:p>
          <a:p>
            <a:pPr marL="254000" marR="0" lvl="0" indent="-152400" algn="l" rtl="0">
              <a:lnSpc>
                <a:spcPct val="150000"/>
              </a:lnSpc>
              <a:spcBef>
                <a:spcPts val="0"/>
              </a:spcBef>
              <a:spcAft>
                <a:spcPts val="0"/>
              </a:spcAft>
              <a:buClr>
                <a:srgbClr val="000000"/>
              </a:buClr>
              <a:buSzPts val="1500"/>
              <a:buFont typeface="Arial"/>
              <a:buNone/>
            </a:pPr>
            <a:endParaRPr b="0" i="0" u="none" strike="noStrike" cap="none">
              <a:solidFill>
                <a:srgbClr val="2F5496"/>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396907bd1e9_0_192"/>
          <p:cNvSpPr txBox="1">
            <a:spLocks noGrp="1"/>
          </p:cNvSpPr>
          <p:nvPr>
            <p:ph type="title"/>
          </p:nvPr>
        </p:nvSpPr>
        <p:spPr>
          <a:xfrm>
            <a:off x="952500" y="111919"/>
            <a:ext cx="68199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343550"/>
              </a:buClr>
              <a:buSzPts val="1400"/>
              <a:buNone/>
            </a:pPr>
            <a:r>
              <a:rPr lang="es-ES">
                <a:solidFill>
                  <a:srgbClr val="1F3864"/>
                </a:solidFill>
                <a:latin typeface="Arial"/>
                <a:ea typeface="Arial"/>
                <a:cs typeface="Arial"/>
                <a:sym typeface="Arial"/>
              </a:rPr>
              <a:t>¡GRANDES RESULTADOS!</a:t>
            </a:r>
            <a:endParaRPr>
              <a:solidFill>
                <a:srgbClr val="1F3864"/>
              </a:solidFill>
              <a:latin typeface="Arial"/>
              <a:ea typeface="Arial"/>
              <a:cs typeface="Arial"/>
              <a:sym typeface="Arial"/>
            </a:endParaRPr>
          </a:p>
        </p:txBody>
      </p:sp>
      <p:sp>
        <p:nvSpPr>
          <p:cNvPr id="70" name="Google Shape;70;g396907bd1e9_0_192"/>
          <p:cNvSpPr txBox="1"/>
          <p:nvPr/>
        </p:nvSpPr>
        <p:spPr>
          <a:xfrm>
            <a:off x="791574" y="1496775"/>
            <a:ext cx="7845900" cy="2016300"/>
          </a:xfrm>
          <a:prstGeom prst="rect">
            <a:avLst/>
          </a:prstGeom>
          <a:noFill/>
          <a:ln>
            <a:noFill/>
          </a:ln>
        </p:spPr>
        <p:txBody>
          <a:bodyPr spcFirstLastPara="1" wrap="square" lIns="68575" tIns="34275" rIns="68575" bIns="34275" anchor="t" anchorCtr="0">
            <a:spAutoFit/>
          </a:bodyPr>
          <a:lstStyle/>
          <a:p>
            <a:pPr marL="0" marR="0" lvl="0" indent="0" algn="just" rtl="0">
              <a:lnSpc>
                <a:spcPct val="150000"/>
              </a:lnSpc>
              <a:spcBef>
                <a:spcPts val="0"/>
              </a:spcBef>
              <a:spcAft>
                <a:spcPts val="0"/>
              </a:spcAft>
              <a:buNone/>
            </a:pPr>
            <a:r>
              <a:rPr lang="es-ES" sz="2300">
                <a:solidFill>
                  <a:srgbClr val="1F3864"/>
                </a:solidFill>
              </a:rPr>
              <a:t>Recibimos el 2026 con grandes resultados:</a:t>
            </a:r>
            <a:endParaRPr sz="2300">
              <a:solidFill>
                <a:srgbClr val="1F3864"/>
              </a:solidFill>
            </a:endParaRPr>
          </a:p>
          <a:p>
            <a:pPr marL="0" marR="0" lvl="0" indent="0" algn="just" rtl="0">
              <a:lnSpc>
                <a:spcPct val="150000"/>
              </a:lnSpc>
              <a:spcBef>
                <a:spcPts val="0"/>
              </a:spcBef>
              <a:spcAft>
                <a:spcPts val="0"/>
              </a:spcAft>
              <a:buNone/>
            </a:pPr>
            <a:endParaRPr sz="2300">
              <a:solidFill>
                <a:srgbClr val="1F3864"/>
              </a:solidFill>
            </a:endParaRPr>
          </a:p>
          <a:p>
            <a:pPr marL="457200" marR="0" lvl="0" indent="-374650" algn="just" rtl="0">
              <a:lnSpc>
                <a:spcPct val="150000"/>
              </a:lnSpc>
              <a:spcBef>
                <a:spcPts val="0"/>
              </a:spcBef>
              <a:spcAft>
                <a:spcPts val="0"/>
              </a:spcAft>
              <a:buClr>
                <a:srgbClr val="1F3864"/>
              </a:buClr>
              <a:buSzPts val="2300"/>
              <a:buChar char="●"/>
            </a:pPr>
            <a:r>
              <a:rPr lang="es-ES" sz="2300">
                <a:solidFill>
                  <a:srgbClr val="1F3864"/>
                </a:solidFill>
              </a:rPr>
              <a:t>Mejora en los resultados SIMCE.</a:t>
            </a:r>
            <a:endParaRPr sz="2300">
              <a:solidFill>
                <a:srgbClr val="1F3864"/>
              </a:solidFill>
            </a:endParaRPr>
          </a:p>
          <a:p>
            <a:pPr marL="457200" marR="0" lvl="0" indent="-374650" algn="just" rtl="0">
              <a:lnSpc>
                <a:spcPct val="150000"/>
              </a:lnSpc>
              <a:spcBef>
                <a:spcPts val="0"/>
              </a:spcBef>
              <a:spcAft>
                <a:spcPts val="0"/>
              </a:spcAft>
              <a:buClr>
                <a:srgbClr val="1F3864"/>
              </a:buClr>
              <a:buSzPts val="2300"/>
              <a:buChar char="●"/>
            </a:pPr>
            <a:r>
              <a:rPr lang="es-ES" sz="2300">
                <a:solidFill>
                  <a:srgbClr val="1F3864"/>
                </a:solidFill>
              </a:rPr>
              <a:t>Excelencia académica al 100%.</a:t>
            </a:r>
            <a:endParaRPr sz="2300">
              <a:solidFill>
                <a:srgbClr val="1F386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396907bd1e9_0_32"/>
          <p:cNvSpPr txBox="1">
            <a:spLocks noGrp="1"/>
          </p:cNvSpPr>
          <p:nvPr>
            <p:ph type="title"/>
          </p:nvPr>
        </p:nvSpPr>
        <p:spPr>
          <a:xfrm>
            <a:off x="952500" y="111919"/>
            <a:ext cx="68199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343550"/>
              </a:buClr>
              <a:buSzPts val="1400"/>
              <a:buNone/>
            </a:pPr>
            <a:r>
              <a:rPr lang="es-ES">
                <a:solidFill>
                  <a:srgbClr val="1F3864"/>
                </a:solidFill>
                <a:latin typeface="Arial"/>
                <a:ea typeface="Arial"/>
                <a:cs typeface="Arial"/>
                <a:sym typeface="Arial"/>
              </a:rPr>
              <a:t>SNED - 10% A REPARTIR</a:t>
            </a:r>
            <a:endParaRPr>
              <a:solidFill>
                <a:srgbClr val="1F3864"/>
              </a:solidFill>
              <a:latin typeface="Arial"/>
              <a:ea typeface="Arial"/>
              <a:cs typeface="Arial"/>
              <a:sym typeface="Arial"/>
            </a:endParaRPr>
          </a:p>
        </p:txBody>
      </p:sp>
      <p:sp>
        <p:nvSpPr>
          <p:cNvPr id="76" name="Google Shape;76;g396907bd1e9_0_32"/>
          <p:cNvSpPr txBox="1"/>
          <p:nvPr/>
        </p:nvSpPr>
        <p:spPr>
          <a:xfrm>
            <a:off x="791580" y="1496786"/>
            <a:ext cx="6981000" cy="1685400"/>
          </a:xfrm>
          <a:prstGeom prst="rect">
            <a:avLst/>
          </a:prstGeom>
          <a:noFill/>
          <a:ln>
            <a:noFill/>
          </a:ln>
        </p:spPr>
        <p:txBody>
          <a:bodyPr spcFirstLastPara="1" wrap="square" lIns="68575" tIns="34275" rIns="68575" bIns="34275" anchor="t" anchorCtr="0">
            <a:spAutoFit/>
          </a:bodyPr>
          <a:lstStyle/>
          <a:p>
            <a:pPr marL="0" marR="0" lvl="0" indent="0" algn="just" rtl="0">
              <a:lnSpc>
                <a:spcPct val="150000"/>
              </a:lnSpc>
              <a:spcBef>
                <a:spcPts val="0"/>
              </a:spcBef>
              <a:spcAft>
                <a:spcPts val="0"/>
              </a:spcAft>
              <a:buNone/>
            </a:pPr>
            <a:r>
              <a:rPr lang="es-ES" sz="1500" b="0" i="0" u="none" strike="noStrike" cap="none">
                <a:solidFill>
                  <a:srgbClr val="1F3864"/>
                </a:solidFill>
                <a:latin typeface="Arial"/>
                <a:ea typeface="Arial"/>
                <a:cs typeface="Arial"/>
                <a:sym typeface="Arial"/>
              </a:rPr>
              <a:t>El Sistema Nacional de Evaluación del Desempeño (SNED) es un mecanismo del sistema educativo chileno que evalúa el desempeño de los establecimientos educacionales subvencionados (municipales y particulares subvencionados) con el fin de reconocer y premiar a aquellos que logran mejores resultados educativos.</a:t>
            </a:r>
            <a:endParaRPr sz="1500" b="0" i="0" u="none" strike="noStrike" cap="none">
              <a:solidFill>
                <a:srgbClr val="1F3864"/>
              </a:solidFill>
              <a:latin typeface="Arial"/>
              <a:ea typeface="Arial"/>
              <a:cs typeface="Arial"/>
              <a:sym typeface="Arial"/>
            </a:endParaRPr>
          </a:p>
        </p:txBody>
      </p:sp>
      <p:sp>
        <p:nvSpPr>
          <p:cNvPr id="77" name="Google Shape;77;g396907bd1e9_0_32"/>
          <p:cNvSpPr txBox="1"/>
          <p:nvPr/>
        </p:nvSpPr>
        <p:spPr>
          <a:xfrm>
            <a:off x="251520" y="3621601"/>
            <a:ext cx="8100900" cy="646500"/>
          </a:xfrm>
          <a:prstGeom prst="rect">
            <a:avLst/>
          </a:prstGeom>
          <a:noFill/>
          <a:ln>
            <a:noFill/>
          </a:ln>
        </p:spPr>
        <p:txBody>
          <a:bodyPr spcFirstLastPara="1" wrap="square" lIns="68575" tIns="34275" rIns="68575" bIns="34275" anchor="t" anchorCtr="0">
            <a:spAutoFit/>
          </a:bodyPr>
          <a:lstStyle/>
          <a:p>
            <a:pPr marL="0" marR="0" lvl="0" indent="0" algn="ctr" rtl="0">
              <a:lnSpc>
                <a:spcPct val="150000"/>
              </a:lnSpc>
              <a:spcBef>
                <a:spcPts val="0"/>
              </a:spcBef>
              <a:spcAft>
                <a:spcPts val="0"/>
              </a:spcAft>
              <a:buNone/>
            </a:pPr>
            <a:r>
              <a:rPr lang="es-ES" sz="1500" b="1" i="0" u="none" strike="noStrike" cap="none">
                <a:solidFill>
                  <a:srgbClr val="1F3864"/>
                </a:solidFill>
                <a:latin typeface="Arial"/>
                <a:ea typeface="Arial"/>
                <a:cs typeface="Arial"/>
                <a:sym typeface="Arial"/>
              </a:rPr>
              <a:t>El 10% del SNED de los docentes será repartido entre los asistentes de la educación en partes iguales</a:t>
            </a:r>
            <a:r>
              <a:rPr lang="es-ES" sz="1500" b="1">
                <a:solidFill>
                  <a:srgbClr val="1F3864"/>
                </a:solidFill>
              </a:rPr>
              <a:t>, de acuerdo a la votación realizada con todos los funcionarios.</a:t>
            </a:r>
            <a:endParaRPr sz="1500" b="1" i="0" u="none" strike="noStrike" cap="none">
              <a:solidFill>
                <a:srgbClr val="1F3864"/>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396907bd1e9_0_38"/>
          <p:cNvSpPr txBox="1">
            <a:spLocks noGrp="1"/>
          </p:cNvSpPr>
          <p:nvPr>
            <p:ph type="title"/>
          </p:nvPr>
        </p:nvSpPr>
        <p:spPr>
          <a:xfrm>
            <a:off x="952500" y="111919"/>
            <a:ext cx="68199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343550"/>
              </a:buClr>
              <a:buSzPts val="1400"/>
              <a:buNone/>
            </a:pPr>
            <a:r>
              <a:rPr lang="es-ES">
                <a:solidFill>
                  <a:srgbClr val="1F3864"/>
                </a:solidFill>
                <a:latin typeface="Arial"/>
                <a:ea typeface="Arial"/>
                <a:cs typeface="Arial"/>
                <a:sym typeface="Arial"/>
              </a:rPr>
              <a:t>CALENDARIO ANUAL 2026</a:t>
            </a:r>
            <a:endParaRPr>
              <a:solidFill>
                <a:srgbClr val="1F3864"/>
              </a:solidFill>
              <a:latin typeface="Arial"/>
              <a:ea typeface="Arial"/>
              <a:cs typeface="Arial"/>
              <a:sym typeface="Arial"/>
            </a:endParaRPr>
          </a:p>
        </p:txBody>
      </p:sp>
      <p:graphicFrame>
        <p:nvGraphicFramePr>
          <p:cNvPr id="83" name="Google Shape;83;g396907bd1e9_0_38"/>
          <p:cNvGraphicFramePr/>
          <p:nvPr/>
        </p:nvGraphicFramePr>
        <p:xfrm>
          <a:off x="962033" y="1084832"/>
          <a:ext cx="3000000" cy="3000000"/>
        </p:xfrm>
        <a:graphic>
          <a:graphicData uri="http://schemas.openxmlformats.org/drawingml/2006/table">
            <a:tbl>
              <a:tblPr>
                <a:noFill/>
                <a:tableStyleId>{B59B632D-1211-4ED6-9404-1436CA9EDD52}</a:tableStyleId>
              </a:tblPr>
              <a:tblGrid>
                <a:gridCol w="1071125">
                  <a:extLst>
                    <a:ext uri="{9D8B030D-6E8A-4147-A177-3AD203B41FA5}">
                      <a16:colId xmlns:a16="http://schemas.microsoft.com/office/drawing/2014/main" val="20000"/>
                    </a:ext>
                  </a:extLst>
                </a:gridCol>
                <a:gridCol w="1071125">
                  <a:extLst>
                    <a:ext uri="{9D8B030D-6E8A-4147-A177-3AD203B41FA5}">
                      <a16:colId xmlns:a16="http://schemas.microsoft.com/office/drawing/2014/main" val="20001"/>
                    </a:ext>
                  </a:extLst>
                </a:gridCol>
                <a:gridCol w="126025">
                  <a:extLst>
                    <a:ext uri="{9D8B030D-6E8A-4147-A177-3AD203B41FA5}">
                      <a16:colId xmlns:a16="http://schemas.microsoft.com/office/drawing/2014/main" val="20002"/>
                    </a:ext>
                  </a:extLst>
                </a:gridCol>
                <a:gridCol w="945125">
                  <a:extLst>
                    <a:ext uri="{9D8B030D-6E8A-4147-A177-3AD203B41FA5}">
                      <a16:colId xmlns:a16="http://schemas.microsoft.com/office/drawing/2014/main" val="20003"/>
                    </a:ext>
                  </a:extLst>
                </a:gridCol>
                <a:gridCol w="513050">
                  <a:extLst>
                    <a:ext uri="{9D8B030D-6E8A-4147-A177-3AD203B41FA5}">
                      <a16:colId xmlns:a16="http://schemas.microsoft.com/office/drawing/2014/main" val="20004"/>
                    </a:ext>
                  </a:extLst>
                </a:gridCol>
                <a:gridCol w="558050">
                  <a:extLst>
                    <a:ext uri="{9D8B030D-6E8A-4147-A177-3AD203B41FA5}">
                      <a16:colId xmlns:a16="http://schemas.microsoft.com/office/drawing/2014/main" val="20005"/>
                    </a:ext>
                  </a:extLst>
                </a:gridCol>
                <a:gridCol w="1071125">
                  <a:extLst>
                    <a:ext uri="{9D8B030D-6E8A-4147-A177-3AD203B41FA5}">
                      <a16:colId xmlns:a16="http://schemas.microsoft.com/office/drawing/2014/main" val="20006"/>
                    </a:ext>
                  </a:extLst>
                </a:gridCol>
                <a:gridCol w="1611175">
                  <a:extLst>
                    <a:ext uri="{9D8B030D-6E8A-4147-A177-3AD203B41FA5}">
                      <a16:colId xmlns:a16="http://schemas.microsoft.com/office/drawing/2014/main" val="20007"/>
                    </a:ext>
                  </a:extLst>
                </a:gridCol>
              </a:tblGrid>
              <a:tr h="335475">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 </a:t>
                      </a:r>
                      <a:endParaRPr sz="1000" b="1" i="0" u="none" strike="noStrike" cap="none">
                        <a:solidFill>
                          <a:srgbClr val="1F3864"/>
                        </a:solidFill>
                        <a:latin typeface="Cambria"/>
                        <a:ea typeface="Cambria"/>
                        <a:cs typeface="Cambria"/>
                        <a:sym typeface="Cambria"/>
                      </a:endParaRPr>
                    </a:p>
                  </a:txBody>
                  <a:tcPr marL="4100" marR="4100" marT="4100" marB="0" anchor="ct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INICIO DE CLASES</a:t>
                      </a:r>
                      <a:endParaRPr sz="1000" b="1" i="0" u="none" strike="noStrike" cap="none">
                        <a:solidFill>
                          <a:srgbClr val="1F3864"/>
                        </a:solidFill>
                        <a:latin typeface="Cambria"/>
                        <a:ea typeface="Cambria"/>
                        <a:cs typeface="Cambria"/>
                        <a:sym typeface="Cambria"/>
                      </a:endParaRPr>
                    </a:p>
                  </a:txBody>
                  <a:tcPr marL="4100" marR="4100" marT="4100" marB="0" anchor="ctr"/>
                </a:tc>
                <a:tc h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a:solidFill>
                            <a:srgbClr val="1F3864"/>
                          </a:solidFill>
                        </a:rPr>
                        <a:t>TÉRMINO</a:t>
                      </a:r>
                      <a:r>
                        <a:rPr lang="es-ES" sz="1000" b="1" u="none" strike="noStrike" cap="none">
                          <a:solidFill>
                            <a:srgbClr val="1F3864"/>
                          </a:solidFill>
                        </a:rPr>
                        <a:t> AÑO LECTIVO</a:t>
                      </a:r>
                      <a:endParaRPr sz="1000" u="none" strike="noStrike" cap="none">
                        <a:solidFill>
                          <a:srgbClr val="1F3864"/>
                        </a:solidFill>
                      </a:endParaRPr>
                    </a:p>
                  </a:txBody>
                  <a:tcPr marL="4100" marR="4100" marT="4100" marB="0" anchor="ctr"/>
                </a:tc>
                <a:tc hMerge="1">
                  <a:txBody>
                    <a:bodyPr/>
                    <a:lstStyle/>
                    <a:p>
                      <a:endParaRPr lang="es-CL"/>
                    </a:p>
                  </a:txBody>
                  <a:tcPr/>
                </a:tc>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 </a:t>
                      </a:r>
                      <a:endParaRPr sz="1000" b="1" i="0" u="none" strike="noStrike" cap="none">
                        <a:solidFill>
                          <a:srgbClr val="1F3864"/>
                        </a:solidFill>
                        <a:latin typeface="Arial"/>
                        <a:ea typeface="Arial"/>
                        <a:cs typeface="Arial"/>
                        <a:sym typeface="Arial"/>
                      </a:endParaRPr>
                    </a:p>
                  </a:txBody>
                  <a:tcPr marL="4100" marR="4100" marT="4100" marB="0" anchor="b"/>
                </a:tc>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 </a:t>
                      </a:r>
                      <a:endParaRPr sz="1000" b="1" i="0" u="none" strike="noStrike" cap="none">
                        <a:solidFill>
                          <a:srgbClr val="1F3864"/>
                        </a:solidFill>
                        <a:latin typeface="Arial"/>
                        <a:ea typeface="Arial"/>
                        <a:cs typeface="Arial"/>
                        <a:sym typeface="Arial"/>
                      </a:endParaRPr>
                    </a:p>
                  </a:txBody>
                  <a:tcPr marL="4100" marR="4100" marT="4100" marB="0" anchor="b"/>
                </a:tc>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 </a:t>
                      </a:r>
                      <a:endParaRPr sz="1000" b="1" i="0" u="none" strike="noStrike" cap="none">
                        <a:solidFill>
                          <a:srgbClr val="1F3864"/>
                        </a:solidFill>
                        <a:latin typeface="Arial"/>
                        <a:ea typeface="Arial"/>
                        <a:cs typeface="Arial"/>
                        <a:sym typeface="Arial"/>
                      </a:endParaRPr>
                    </a:p>
                  </a:txBody>
                  <a:tcPr marL="4100" marR="4100" marT="4100" marB="0" anchor="b"/>
                </a:tc>
                <a:extLst>
                  <a:ext uri="{0D108BD9-81ED-4DB2-BD59-A6C34878D82A}">
                    <a16:rowId xmlns:a16="http://schemas.microsoft.com/office/drawing/2014/main" val="10000"/>
                  </a:ext>
                </a:extLst>
              </a:tr>
              <a:tr h="445700">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EE ADSCRITOS A JECD QUE HOMOLOGAN</a:t>
                      </a:r>
                      <a:endParaRPr sz="1000" b="1" i="0" u="none" strike="noStrike" cap="none">
                        <a:solidFill>
                          <a:srgbClr val="1F3864"/>
                        </a:solidFill>
                        <a:latin typeface="Cambria"/>
                        <a:ea typeface="Cambria"/>
                        <a:cs typeface="Cambria"/>
                        <a:sym typeface="Cambria"/>
                      </a:endParaRPr>
                    </a:p>
                  </a:txBody>
                  <a:tcPr marL="4100" marR="4100" marT="4100" marB="0" anchor="ct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highlight>
                            <a:srgbClr val="FFC000"/>
                          </a:highlight>
                        </a:rPr>
                        <a:t>27.02.2026</a:t>
                      </a:r>
                      <a:endParaRPr sz="1000" b="1" i="0" u="none" strike="noStrike" cap="none">
                        <a:solidFill>
                          <a:srgbClr val="1F3864"/>
                        </a:solidFill>
                        <a:highlight>
                          <a:srgbClr val="FFC000"/>
                        </a:highlight>
                        <a:latin typeface="Cambria"/>
                        <a:ea typeface="Cambria"/>
                        <a:cs typeface="Cambria"/>
                        <a:sym typeface="Cambria"/>
                      </a:endParaRPr>
                    </a:p>
                  </a:txBody>
                  <a:tcPr marL="4100" marR="4100" marT="4100" marB="0" anchor="ctr"/>
                </a:tc>
                <a:tc h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10.12.2026</a:t>
                      </a:r>
                      <a:endParaRPr sz="1000" u="none" strike="noStrike" cap="none">
                        <a:solidFill>
                          <a:srgbClr val="1F3864"/>
                        </a:solidFill>
                      </a:endParaRPr>
                    </a:p>
                  </a:txBody>
                  <a:tcPr marL="4100" marR="4100" marT="4100" marB="0" anchor="ctr"/>
                </a:tc>
                <a:tc hMerge="1">
                  <a:txBody>
                    <a:bodyPr/>
                    <a:lstStyle/>
                    <a:p>
                      <a:endParaRPr lang="es-CL"/>
                    </a:p>
                  </a:txBody>
                  <a:tcPr/>
                </a:tc>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 </a:t>
                      </a:r>
                      <a:endParaRPr sz="1000" b="1" i="0" u="none" strike="noStrike" cap="none">
                        <a:solidFill>
                          <a:srgbClr val="1F3864"/>
                        </a:solidFill>
                        <a:latin typeface="Arial"/>
                        <a:ea typeface="Arial"/>
                        <a:cs typeface="Arial"/>
                        <a:sym typeface="Arial"/>
                      </a:endParaRPr>
                    </a:p>
                  </a:txBody>
                  <a:tcPr marL="4100" marR="4100" marT="4100" marB="0" anchor="b"/>
                </a:tc>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 </a:t>
                      </a:r>
                      <a:endParaRPr sz="1000" b="1" i="0" u="none" strike="noStrike" cap="none">
                        <a:solidFill>
                          <a:srgbClr val="1F3864"/>
                        </a:solidFill>
                        <a:latin typeface="Arial"/>
                        <a:ea typeface="Arial"/>
                        <a:cs typeface="Arial"/>
                        <a:sym typeface="Arial"/>
                      </a:endParaRPr>
                    </a:p>
                  </a:txBody>
                  <a:tcPr marL="4100" marR="4100" marT="4100" marB="0" anchor="b"/>
                </a:tc>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 </a:t>
                      </a:r>
                      <a:endParaRPr sz="1000" b="1" i="0" u="none" strike="noStrike" cap="none">
                        <a:solidFill>
                          <a:srgbClr val="1F3864"/>
                        </a:solidFill>
                        <a:latin typeface="Arial"/>
                        <a:ea typeface="Arial"/>
                        <a:cs typeface="Arial"/>
                        <a:sym typeface="Arial"/>
                      </a:endParaRPr>
                    </a:p>
                  </a:txBody>
                  <a:tcPr marL="4100" marR="4100" marT="4100" marB="0" anchor="b"/>
                </a:tc>
                <a:extLst>
                  <a:ext uri="{0D108BD9-81ED-4DB2-BD59-A6C34878D82A}">
                    <a16:rowId xmlns:a16="http://schemas.microsoft.com/office/drawing/2014/main" val="10001"/>
                  </a:ext>
                </a:extLst>
              </a:tr>
              <a:tr h="330675">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4º AÑO ENSEÑANZA MEDIA</a:t>
                      </a:r>
                      <a:endParaRPr sz="1000" b="1" i="0" u="none" strike="noStrike" cap="none">
                        <a:solidFill>
                          <a:srgbClr val="1F3864"/>
                        </a:solidFill>
                        <a:latin typeface="Cambria"/>
                        <a:ea typeface="Cambria"/>
                        <a:cs typeface="Cambria"/>
                        <a:sym typeface="Cambria"/>
                      </a:endParaRPr>
                    </a:p>
                  </a:txBody>
                  <a:tcPr marL="4100" marR="4100" marT="4100" marB="0" anchor="ct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highlight>
                            <a:srgbClr val="FFC000"/>
                          </a:highlight>
                        </a:rPr>
                        <a:t>26.02.2026</a:t>
                      </a:r>
                      <a:endParaRPr sz="1000" b="1" i="0" u="none" strike="noStrike" cap="none">
                        <a:solidFill>
                          <a:srgbClr val="1F3864"/>
                        </a:solidFill>
                        <a:highlight>
                          <a:srgbClr val="FFC000"/>
                        </a:highlight>
                        <a:latin typeface="Cambria"/>
                        <a:ea typeface="Cambria"/>
                        <a:cs typeface="Cambria"/>
                        <a:sym typeface="Cambria"/>
                      </a:endParaRPr>
                    </a:p>
                  </a:txBody>
                  <a:tcPr marL="4100" marR="4100" marT="4100" marB="0" anchor="ctr"/>
                </a:tc>
                <a:tc hMerge="1">
                  <a:txBody>
                    <a:bodyPr/>
                    <a:lstStyle/>
                    <a:p>
                      <a:endParaRPr lang="es-CL"/>
                    </a:p>
                  </a:txBody>
                  <a:tcPr/>
                </a:tc>
                <a:tc gridSpan="2">
                  <a:txBody>
                    <a:bodyPr/>
                    <a:lstStyle/>
                    <a:p>
                      <a:pPr marL="0" marR="0" lvl="0" indent="0" algn="l" rtl="0">
                        <a:lnSpc>
                          <a:spcPct val="100000"/>
                        </a:lnSpc>
                        <a:spcBef>
                          <a:spcPts val="0"/>
                        </a:spcBef>
                        <a:spcAft>
                          <a:spcPts val="0"/>
                        </a:spcAft>
                        <a:buNone/>
                      </a:pPr>
                      <a:r>
                        <a:rPr lang="es-ES" sz="1000" b="1">
                          <a:solidFill>
                            <a:srgbClr val="1F3864"/>
                          </a:solidFill>
                        </a:rPr>
                        <a:t>            </a:t>
                      </a:r>
                      <a:r>
                        <a:rPr lang="es-ES" sz="1000" b="1" u="none" strike="noStrike" cap="none">
                          <a:solidFill>
                            <a:srgbClr val="1F3864"/>
                          </a:solidFill>
                        </a:rPr>
                        <a:t>17.11.2026</a:t>
                      </a:r>
                      <a:endParaRPr sz="1000" u="none" strike="noStrike" cap="none">
                        <a:solidFill>
                          <a:srgbClr val="1F3864"/>
                        </a:solidFill>
                      </a:endParaRPr>
                    </a:p>
                  </a:txBody>
                  <a:tcPr marL="4100" marR="4100" marT="4100" marB="0" anchor="ctr"/>
                </a:tc>
                <a:tc hMerge="1">
                  <a:txBody>
                    <a:bodyPr/>
                    <a:lstStyle/>
                    <a:p>
                      <a:endParaRPr lang="es-CL"/>
                    </a:p>
                  </a:txBody>
                  <a:tcPr/>
                </a:tc>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 </a:t>
                      </a:r>
                      <a:endParaRPr sz="1000" b="1" i="0" u="none" strike="noStrike" cap="none">
                        <a:solidFill>
                          <a:srgbClr val="1F3864"/>
                        </a:solidFill>
                        <a:latin typeface="Arial"/>
                        <a:ea typeface="Arial"/>
                        <a:cs typeface="Arial"/>
                        <a:sym typeface="Arial"/>
                      </a:endParaRPr>
                    </a:p>
                  </a:txBody>
                  <a:tcPr marL="4100" marR="4100" marT="4100" marB="0" anchor="b"/>
                </a:tc>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 </a:t>
                      </a:r>
                      <a:endParaRPr sz="1000" b="1" i="0" u="none" strike="noStrike" cap="none">
                        <a:solidFill>
                          <a:srgbClr val="1F3864"/>
                        </a:solidFill>
                        <a:latin typeface="Arial"/>
                        <a:ea typeface="Arial"/>
                        <a:cs typeface="Arial"/>
                        <a:sym typeface="Arial"/>
                      </a:endParaRPr>
                    </a:p>
                  </a:txBody>
                  <a:tcPr marL="4100" marR="4100" marT="4100" marB="0" anchor="b"/>
                </a:tc>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 </a:t>
                      </a:r>
                      <a:endParaRPr sz="1000" b="1" i="0" u="none" strike="noStrike" cap="none">
                        <a:solidFill>
                          <a:srgbClr val="1F3864"/>
                        </a:solidFill>
                        <a:latin typeface="Arial"/>
                        <a:ea typeface="Arial"/>
                        <a:cs typeface="Arial"/>
                        <a:sym typeface="Arial"/>
                      </a:endParaRPr>
                    </a:p>
                  </a:txBody>
                  <a:tcPr marL="4100" marR="4100" marT="4100" marB="0" anchor="b"/>
                </a:tc>
                <a:extLst>
                  <a:ext uri="{0D108BD9-81ED-4DB2-BD59-A6C34878D82A}">
                    <a16:rowId xmlns:a16="http://schemas.microsoft.com/office/drawing/2014/main" val="10002"/>
                  </a:ext>
                </a:extLst>
              </a:tr>
              <a:tr h="54475">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 </a:t>
                      </a:r>
                      <a:endParaRPr sz="1000" b="1" i="0" u="none" strike="noStrike" cap="none">
                        <a:solidFill>
                          <a:srgbClr val="1F3864"/>
                        </a:solidFill>
                        <a:latin typeface="Cambria"/>
                        <a:ea typeface="Cambria"/>
                        <a:cs typeface="Cambria"/>
                        <a:sym typeface="Cambria"/>
                      </a:endParaRPr>
                    </a:p>
                  </a:txBody>
                  <a:tcPr marL="4100" marR="4100" marT="4100" marB="0" anchor="ct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 </a:t>
                      </a:r>
                      <a:endParaRPr sz="1000" b="1" i="0" u="none" strike="noStrike" cap="none">
                        <a:solidFill>
                          <a:srgbClr val="1F3864"/>
                        </a:solidFill>
                        <a:latin typeface="Cambria"/>
                        <a:ea typeface="Cambria"/>
                        <a:cs typeface="Cambria"/>
                        <a:sym typeface="Cambria"/>
                      </a:endParaRPr>
                    </a:p>
                  </a:txBody>
                  <a:tcPr marL="4100" marR="4100" marT="4100" marB="0" anchor="ctr"/>
                </a:tc>
                <a:tc hMerge="1">
                  <a:txBody>
                    <a:bodyPr/>
                    <a:lstStyle/>
                    <a:p>
                      <a:endParaRPr lang="es-CL"/>
                    </a:p>
                  </a:txBody>
                  <a:tcPr/>
                </a:tc>
                <a:tc gridSpan="2">
                  <a:txBody>
                    <a:bodyPr/>
                    <a:lstStyle/>
                    <a:p>
                      <a:pPr marL="0" marR="0" lvl="0" indent="0" algn="l" rtl="0">
                        <a:lnSpc>
                          <a:spcPct val="100000"/>
                        </a:lnSpc>
                        <a:spcBef>
                          <a:spcPts val="0"/>
                        </a:spcBef>
                        <a:spcAft>
                          <a:spcPts val="0"/>
                        </a:spcAft>
                        <a:buNone/>
                      </a:pPr>
                      <a:r>
                        <a:rPr lang="es-ES" sz="1000" b="1" u="none" strike="noStrike" cap="none">
                          <a:solidFill>
                            <a:srgbClr val="1F3864"/>
                          </a:solidFill>
                        </a:rPr>
                        <a:t> </a:t>
                      </a:r>
                      <a:endParaRPr sz="1000" u="none" strike="noStrike" cap="none">
                        <a:solidFill>
                          <a:srgbClr val="1F3864"/>
                        </a:solidFill>
                      </a:endParaRPr>
                    </a:p>
                  </a:txBody>
                  <a:tcPr marL="4100" marR="4100" marT="4100" marB="0" anchor="ctr"/>
                </a:tc>
                <a:tc hMerge="1">
                  <a:txBody>
                    <a:bodyPr/>
                    <a:lstStyle/>
                    <a:p>
                      <a:endParaRPr lang="es-CL"/>
                    </a:p>
                  </a:txBody>
                  <a:tcPr/>
                </a:tc>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 </a:t>
                      </a:r>
                      <a:endParaRPr sz="1000" b="1" i="0" u="none" strike="noStrike" cap="none">
                        <a:solidFill>
                          <a:srgbClr val="1F3864"/>
                        </a:solidFill>
                        <a:latin typeface="Arial"/>
                        <a:ea typeface="Arial"/>
                        <a:cs typeface="Arial"/>
                        <a:sym typeface="Arial"/>
                      </a:endParaRPr>
                    </a:p>
                  </a:txBody>
                  <a:tcPr marL="4100" marR="4100" marT="4100" marB="0" anchor="b"/>
                </a:tc>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 </a:t>
                      </a:r>
                      <a:endParaRPr sz="1000" b="1" i="0" u="none" strike="noStrike" cap="none">
                        <a:solidFill>
                          <a:srgbClr val="1F3864"/>
                        </a:solidFill>
                        <a:latin typeface="Arial"/>
                        <a:ea typeface="Arial"/>
                        <a:cs typeface="Arial"/>
                        <a:sym typeface="Arial"/>
                      </a:endParaRPr>
                    </a:p>
                  </a:txBody>
                  <a:tcPr marL="4100" marR="4100" marT="4100" marB="0" anchor="b"/>
                </a:tc>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 </a:t>
                      </a:r>
                      <a:endParaRPr sz="1000" b="1" i="0" u="none" strike="noStrike" cap="none">
                        <a:solidFill>
                          <a:srgbClr val="1F3864"/>
                        </a:solidFill>
                        <a:latin typeface="Arial"/>
                        <a:ea typeface="Arial"/>
                        <a:cs typeface="Arial"/>
                        <a:sym typeface="Arial"/>
                      </a:endParaRPr>
                    </a:p>
                  </a:txBody>
                  <a:tcPr marL="4100" marR="4100" marT="4100" marB="0" anchor="b"/>
                </a:tc>
                <a:extLst>
                  <a:ext uri="{0D108BD9-81ED-4DB2-BD59-A6C34878D82A}">
                    <a16:rowId xmlns:a16="http://schemas.microsoft.com/office/drawing/2014/main" val="10003"/>
                  </a:ext>
                </a:extLst>
              </a:tr>
              <a:tr h="123825">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 </a:t>
                      </a:r>
                      <a:endParaRPr sz="1000" b="1" i="0" u="none" strike="noStrike" cap="none">
                        <a:solidFill>
                          <a:srgbClr val="1F3864"/>
                        </a:solidFill>
                        <a:latin typeface="Cambria"/>
                        <a:ea typeface="Cambria"/>
                        <a:cs typeface="Cambria"/>
                        <a:sym typeface="Cambria"/>
                      </a:endParaRPr>
                    </a:p>
                  </a:txBody>
                  <a:tcPr marL="4100" marR="4100" marT="4100" marB="0" anchor="ct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 </a:t>
                      </a:r>
                      <a:endParaRPr sz="1000" b="1" i="0" u="none" strike="noStrike" cap="none">
                        <a:solidFill>
                          <a:srgbClr val="1F3864"/>
                        </a:solidFill>
                        <a:latin typeface="Arial"/>
                        <a:ea typeface="Arial"/>
                        <a:cs typeface="Arial"/>
                        <a:sym typeface="Arial"/>
                      </a:endParaRPr>
                    </a:p>
                  </a:txBody>
                  <a:tcPr marL="4100" marR="4100" marT="4100" marB="0" anchor="b"/>
                </a:tc>
                <a:tc hMerge="1">
                  <a:txBody>
                    <a:bodyPr/>
                    <a:lstStyle/>
                    <a:p>
                      <a:endParaRPr lang="es-CL"/>
                    </a:p>
                  </a:txBody>
                  <a:tcPr/>
                </a:tc>
                <a:tc gridSpan="2">
                  <a:txBody>
                    <a:bodyPr/>
                    <a:lstStyle/>
                    <a:p>
                      <a:pPr marL="0" marR="0" lvl="0" indent="0" algn="l" rtl="0">
                        <a:lnSpc>
                          <a:spcPct val="100000"/>
                        </a:lnSpc>
                        <a:spcBef>
                          <a:spcPts val="0"/>
                        </a:spcBef>
                        <a:spcAft>
                          <a:spcPts val="0"/>
                        </a:spcAft>
                        <a:buNone/>
                      </a:pPr>
                      <a:r>
                        <a:rPr lang="es-ES" sz="1000" b="1" u="none" strike="noStrike" cap="none">
                          <a:solidFill>
                            <a:srgbClr val="1F3864"/>
                          </a:solidFill>
                        </a:rPr>
                        <a:t> </a:t>
                      </a:r>
                      <a:endParaRPr sz="1000" u="none" strike="noStrike" cap="none">
                        <a:solidFill>
                          <a:srgbClr val="1F3864"/>
                        </a:solidFill>
                      </a:endParaRPr>
                    </a:p>
                  </a:txBody>
                  <a:tcPr marL="4100" marR="4100" marT="4100" marB="0" anchor="b"/>
                </a:tc>
                <a:tc hMerge="1">
                  <a:txBody>
                    <a:bodyPr/>
                    <a:lstStyle/>
                    <a:p>
                      <a:endParaRPr lang="es-CL"/>
                    </a:p>
                  </a:txBody>
                  <a:tcPr/>
                </a:tc>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 </a:t>
                      </a:r>
                      <a:endParaRPr sz="1000" b="1" i="0" u="none" strike="noStrike" cap="none">
                        <a:solidFill>
                          <a:srgbClr val="1F3864"/>
                        </a:solidFill>
                        <a:latin typeface="Arial"/>
                        <a:ea typeface="Arial"/>
                        <a:cs typeface="Arial"/>
                        <a:sym typeface="Arial"/>
                      </a:endParaRPr>
                    </a:p>
                  </a:txBody>
                  <a:tcPr marL="4100" marR="4100" marT="4100" marB="0" anchor="b"/>
                </a:tc>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 </a:t>
                      </a:r>
                      <a:endParaRPr sz="1000" b="1" i="0" u="none" strike="noStrike" cap="none">
                        <a:solidFill>
                          <a:srgbClr val="1F3864"/>
                        </a:solidFill>
                        <a:latin typeface="Arial"/>
                        <a:ea typeface="Arial"/>
                        <a:cs typeface="Arial"/>
                        <a:sym typeface="Arial"/>
                      </a:endParaRPr>
                    </a:p>
                  </a:txBody>
                  <a:tcPr marL="4100" marR="4100" marT="4100" marB="0" anchor="b"/>
                </a:tc>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 </a:t>
                      </a:r>
                      <a:endParaRPr sz="1000" b="1" i="0" u="none" strike="noStrike" cap="none">
                        <a:solidFill>
                          <a:srgbClr val="1F3864"/>
                        </a:solidFill>
                        <a:latin typeface="Arial"/>
                        <a:ea typeface="Arial"/>
                        <a:cs typeface="Arial"/>
                        <a:sym typeface="Arial"/>
                      </a:endParaRPr>
                    </a:p>
                  </a:txBody>
                  <a:tcPr marL="4100" marR="4100" marT="4100" marB="0" anchor="b"/>
                </a:tc>
                <a:extLst>
                  <a:ext uri="{0D108BD9-81ED-4DB2-BD59-A6C34878D82A}">
                    <a16:rowId xmlns:a16="http://schemas.microsoft.com/office/drawing/2014/main" val="10004"/>
                  </a:ext>
                </a:extLst>
              </a:tr>
              <a:tr h="220450">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Nº</a:t>
                      </a:r>
                      <a:endParaRPr sz="1000" b="1" i="0" u="none" strike="noStrike" cap="none">
                        <a:solidFill>
                          <a:srgbClr val="1F3864"/>
                        </a:solidFill>
                        <a:latin typeface="Cambria"/>
                        <a:ea typeface="Cambria"/>
                        <a:cs typeface="Cambria"/>
                        <a:sym typeface="Cambria"/>
                      </a:endParaRPr>
                    </a:p>
                  </a:txBody>
                  <a:tcPr marL="4100" marR="4100" marT="4100" marB="0" anchor="ctr"/>
                </a:tc>
                <a:tc gridSpan="5">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TOTAL, DÍAS QUE SOLICITA</a:t>
                      </a:r>
                      <a:endParaRPr sz="1000" b="1" i="0" u="none" strike="noStrike" cap="none">
                        <a:solidFill>
                          <a:srgbClr val="1F3864"/>
                        </a:solidFill>
                        <a:latin typeface="Cambria"/>
                        <a:ea typeface="Cambria"/>
                        <a:cs typeface="Cambria"/>
                        <a:sym typeface="Cambria"/>
                      </a:endParaRPr>
                    </a:p>
                  </a:txBody>
                  <a:tcPr marL="4100" marR="4100" marT="4100"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TOTAL, DÍAS QUE RECUPERA</a:t>
                      </a:r>
                      <a:endParaRPr sz="1000" b="1" i="0" u="none" strike="noStrike" cap="none">
                        <a:solidFill>
                          <a:srgbClr val="1F3864"/>
                        </a:solidFill>
                        <a:latin typeface="Cambria"/>
                        <a:ea typeface="Cambria"/>
                        <a:cs typeface="Cambria"/>
                        <a:sym typeface="Cambria"/>
                      </a:endParaRPr>
                    </a:p>
                  </a:txBody>
                  <a:tcPr marL="4100" marR="4100" marT="4100" marB="0" anchor="ctr"/>
                </a:tc>
                <a:tc hMerge="1">
                  <a:txBody>
                    <a:bodyPr/>
                    <a:lstStyle/>
                    <a:p>
                      <a:endParaRPr lang="es-CL"/>
                    </a:p>
                  </a:txBody>
                  <a:tcPr/>
                </a:tc>
                <a:extLst>
                  <a:ext uri="{0D108BD9-81ED-4DB2-BD59-A6C34878D82A}">
                    <a16:rowId xmlns:a16="http://schemas.microsoft.com/office/drawing/2014/main" val="10005"/>
                  </a:ext>
                </a:extLst>
              </a:tr>
              <a:tr h="273175">
                <a:tc rowSpan="6">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1</a:t>
                      </a:r>
                      <a:endParaRPr sz="1000" b="1" i="0" u="none" strike="noStrike" cap="none">
                        <a:solidFill>
                          <a:srgbClr val="1F3864"/>
                        </a:solidFill>
                        <a:latin typeface="Cambria"/>
                        <a:ea typeface="Cambria"/>
                        <a:cs typeface="Cambria"/>
                        <a:sym typeface="Cambria"/>
                      </a:endParaRPr>
                    </a:p>
                  </a:txBody>
                  <a:tcPr marL="4100" marR="4100" marT="4100" marB="0" anchor="ctr"/>
                </a:tc>
                <a:tc rowSpan="6">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ESTABLECIMIENTOS ADSCRITOS A JECD QUE HOMOLOGAN MISMA FECHA PARA CURSOS CON Y SIN JECD</a:t>
                      </a:r>
                      <a:endParaRPr sz="1000" b="1" i="0" u="none" strike="noStrike" cap="none">
                        <a:solidFill>
                          <a:srgbClr val="1F3864"/>
                        </a:solidFill>
                        <a:latin typeface="Cambria"/>
                        <a:ea typeface="Cambria"/>
                        <a:cs typeface="Cambria"/>
                        <a:sym typeface="Cambria"/>
                      </a:endParaRPr>
                    </a:p>
                  </a:txBody>
                  <a:tcPr marL="4100" marR="4100" marT="4100" marB="0" anchor="ctr"/>
                </a:tc>
                <a:tc gridSpan="4">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22.05.2026</a:t>
                      </a:r>
                      <a:endParaRPr sz="1000" b="1" i="0" u="none" strike="noStrike" cap="none">
                        <a:solidFill>
                          <a:srgbClr val="1F3864"/>
                        </a:solidFill>
                        <a:latin typeface="Cambria"/>
                        <a:ea typeface="Cambria"/>
                        <a:cs typeface="Cambria"/>
                        <a:sym typeface="Cambria"/>
                      </a:endParaRPr>
                    </a:p>
                  </a:txBody>
                  <a:tcPr marL="4100" marR="4100" marT="4100" marB="0" anchor="ct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27.02.2026</a:t>
                      </a:r>
                      <a:endParaRPr sz="1000" b="1" i="0" u="none" strike="noStrike" cap="none">
                        <a:solidFill>
                          <a:srgbClr val="1F3864"/>
                        </a:solidFill>
                        <a:latin typeface="Arial"/>
                        <a:ea typeface="Arial"/>
                        <a:cs typeface="Arial"/>
                        <a:sym typeface="Arial"/>
                      </a:endParaRPr>
                    </a:p>
                  </a:txBody>
                  <a:tcPr marL="4100" marR="4100" marT="4100" marB="0" anchor="ctr"/>
                </a:tc>
                <a:tc hMerge="1">
                  <a:txBody>
                    <a:bodyPr/>
                    <a:lstStyle/>
                    <a:p>
                      <a:endParaRPr lang="es-CL"/>
                    </a:p>
                  </a:txBody>
                  <a:tcPr/>
                </a:tc>
                <a:extLst>
                  <a:ext uri="{0D108BD9-81ED-4DB2-BD59-A6C34878D82A}">
                    <a16:rowId xmlns:a16="http://schemas.microsoft.com/office/drawing/2014/main" val="10006"/>
                  </a:ext>
                </a:extLst>
              </a:tr>
              <a:tr h="143775">
                <a:tc vMerge="1">
                  <a:txBody>
                    <a:bodyPr/>
                    <a:lstStyle/>
                    <a:p>
                      <a:endParaRPr lang="es-CL"/>
                    </a:p>
                  </a:txBody>
                  <a:tcPr/>
                </a:tc>
                <a:tc vMerge="1">
                  <a:txBody>
                    <a:bodyPr/>
                    <a:lstStyle/>
                    <a:p>
                      <a:endParaRPr lang="es-CL"/>
                    </a:p>
                  </a:txBody>
                  <a:tcPr/>
                </a:tc>
                <a:tc gridSpan="4">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17.07.2026</a:t>
                      </a:r>
                      <a:endParaRPr sz="1000" b="1" i="0" u="none" strike="noStrike" cap="none">
                        <a:solidFill>
                          <a:srgbClr val="1F3864"/>
                        </a:solidFill>
                        <a:latin typeface="Cambria"/>
                        <a:ea typeface="Cambria"/>
                        <a:cs typeface="Cambria"/>
                        <a:sym typeface="Cambria"/>
                      </a:endParaRPr>
                    </a:p>
                  </a:txBody>
                  <a:tcPr marL="4100" marR="4100" marT="4100" marB="0" anchor="ct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02.03.2026</a:t>
                      </a:r>
                      <a:endParaRPr sz="1000" b="1" i="0" u="none" strike="noStrike" cap="none">
                        <a:solidFill>
                          <a:srgbClr val="1F3864"/>
                        </a:solidFill>
                        <a:latin typeface="Arial"/>
                        <a:ea typeface="Arial"/>
                        <a:cs typeface="Arial"/>
                        <a:sym typeface="Arial"/>
                      </a:endParaRPr>
                    </a:p>
                  </a:txBody>
                  <a:tcPr marL="4100" marR="4100" marT="4100" marB="0" anchor="ctr"/>
                </a:tc>
                <a:tc hMerge="1">
                  <a:txBody>
                    <a:bodyPr/>
                    <a:lstStyle/>
                    <a:p>
                      <a:endParaRPr lang="es-CL"/>
                    </a:p>
                  </a:txBody>
                  <a:tcPr/>
                </a:tc>
                <a:extLst>
                  <a:ext uri="{0D108BD9-81ED-4DB2-BD59-A6C34878D82A}">
                    <a16:rowId xmlns:a16="http://schemas.microsoft.com/office/drawing/2014/main" val="10007"/>
                  </a:ext>
                </a:extLst>
              </a:tr>
              <a:tr h="143775">
                <a:tc vMerge="1">
                  <a:txBody>
                    <a:bodyPr/>
                    <a:lstStyle/>
                    <a:p>
                      <a:endParaRPr lang="es-CL"/>
                    </a:p>
                  </a:txBody>
                  <a:tcPr/>
                </a:tc>
                <a:tc vMerge="1">
                  <a:txBody>
                    <a:bodyPr/>
                    <a:lstStyle/>
                    <a:p>
                      <a:endParaRPr lang="es-CL"/>
                    </a:p>
                  </a:txBody>
                  <a:tcPr/>
                </a:tc>
                <a:tc gridSpan="4">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14.09.2026</a:t>
                      </a:r>
                      <a:endParaRPr sz="1000" b="1" i="0" u="none" strike="noStrike" cap="none">
                        <a:solidFill>
                          <a:srgbClr val="1F3864"/>
                        </a:solidFill>
                        <a:latin typeface="Cambria"/>
                        <a:ea typeface="Cambria"/>
                        <a:cs typeface="Cambria"/>
                        <a:sym typeface="Cambria"/>
                      </a:endParaRPr>
                    </a:p>
                  </a:txBody>
                  <a:tcPr marL="4100" marR="4100" marT="4100" marB="0" anchor="ct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03.12.2026</a:t>
                      </a:r>
                      <a:endParaRPr sz="1000" b="1" i="0" u="none" strike="noStrike" cap="none">
                        <a:solidFill>
                          <a:srgbClr val="1F3864"/>
                        </a:solidFill>
                        <a:latin typeface="Arial"/>
                        <a:ea typeface="Arial"/>
                        <a:cs typeface="Arial"/>
                        <a:sym typeface="Arial"/>
                      </a:endParaRPr>
                    </a:p>
                  </a:txBody>
                  <a:tcPr marL="4100" marR="4100" marT="4100" marB="0" anchor="ctr"/>
                </a:tc>
                <a:tc hMerge="1">
                  <a:txBody>
                    <a:bodyPr/>
                    <a:lstStyle/>
                    <a:p>
                      <a:endParaRPr lang="es-CL"/>
                    </a:p>
                  </a:txBody>
                  <a:tcPr/>
                </a:tc>
                <a:extLst>
                  <a:ext uri="{0D108BD9-81ED-4DB2-BD59-A6C34878D82A}">
                    <a16:rowId xmlns:a16="http://schemas.microsoft.com/office/drawing/2014/main" val="10008"/>
                  </a:ext>
                </a:extLst>
              </a:tr>
              <a:tr h="143775">
                <a:tc vMerge="1">
                  <a:txBody>
                    <a:bodyPr/>
                    <a:lstStyle/>
                    <a:p>
                      <a:endParaRPr lang="es-CL"/>
                    </a:p>
                  </a:txBody>
                  <a:tcPr/>
                </a:tc>
                <a:tc vMerge="1">
                  <a:txBody>
                    <a:bodyPr/>
                    <a:lstStyle/>
                    <a:p>
                      <a:endParaRPr lang="es-CL"/>
                    </a:p>
                  </a:txBody>
                  <a:tcPr/>
                </a:tc>
                <a:tc gridSpan="4">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15.09.2026</a:t>
                      </a:r>
                      <a:endParaRPr sz="1000" b="1" i="0" u="none" strike="noStrike" cap="none">
                        <a:solidFill>
                          <a:srgbClr val="1F3864"/>
                        </a:solidFill>
                        <a:latin typeface="Cambria"/>
                        <a:ea typeface="Cambria"/>
                        <a:cs typeface="Cambria"/>
                        <a:sym typeface="Cambria"/>
                      </a:endParaRPr>
                    </a:p>
                  </a:txBody>
                  <a:tcPr marL="4100" marR="4100" marT="4100" marB="0" anchor="ct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07.12.2026</a:t>
                      </a:r>
                      <a:endParaRPr sz="1000" b="1" i="0" u="none" strike="noStrike" cap="none">
                        <a:solidFill>
                          <a:srgbClr val="1F3864"/>
                        </a:solidFill>
                        <a:latin typeface="Arial"/>
                        <a:ea typeface="Arial"/>
                        <a:cs typeface="Arial"/>
                        <a:sym typeface="Arial"/>
                      </a:endParaRPr>
                    </a:p>
                  </a:txBody>
                  <a:tcPr marL="4100" marR="4100" marT="4100" marB="0" anchor="ctr"/>
                </a:tc>
                <a:tc hMerge="1">
                  <a:txBody>
                    <a:bodyPr/>
                    <a:lstStyle/>
                    <a:p>
                      <a:endParaRPr lang="es-CL"/>
                    </a:p>
                  </a:txBody>
                  <a:tcPr/>
                </a:tc>
                <a:extLst>
                  <a:ext uri="{0D108BD9-81ED-4DB2-BD59-A6C34878D82A}">
                    <a16:rowId xmlns:a16="http://schemas.microsoft.com/office/drawing/2014/main" val="10009"/>
                  </a:ext>
                </a:extLst>
              </a:tr>
              <a:tr h="143775">
                <a:tc vMerge="1">
                  <a:txBody>
                    <a:bodyPr/>
                    <a:lstStyle/>
                    <a:p>
                      <a:endParaRPr lang="es-CL"/>
                    </a:p>
                  </a:txBody>
                  <a:tcPr/>
                </a:tc>
                <a:tc vMerge="1">
                  <a:txBody>
                    <a:bodyPr/>
                    <a:lstStyle/>
                    <a:p>
                      <a:endParaRPr lang="es-CL"/>
                    </a:p>
                  </a:txBody>
                  <a:tcPr/>
                </a:tc>
                <a:tc gridSpan="4">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16.09.2026</a:t>
                      </a:r>
                      <a:endParaRPr sz="1000" b="1" i="0" u="none" strike="noStrike" cap="none">
                        <a:solidFill>
                          <a:srgbClr val="1F3864"/>
                        </a:solidFill>
                        <a:latin typeface="Cambria"/>
                        <a:ea typeface="Cambria"/>
                        <a:cs typeface="Cambria"/>
                        <a:sym typeface="Cambria"/>
                      </a:endParaRPr>
                    </a:p>
                  </a:txBody>
                  <a:tcPr marL="4100" marR="4100" marT="4100" marB="0" anchor="ct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09.12.2026</a:t>
                      </a:r>
                      <a:endParaRPr sz="1000" b="1" i="0" u="none" strike="noStrike" cap="none">
                        <a:solidFill>
                          <a:srgbClr val="1F3864"/>
                        </a:solidFill>
                        <a:latin typeface="Arial"/>
                        <a:ea typeface="Arial"/>
                        <a:cs typeface="Arial"/>
                        <a:sym typeface="Arial"/>
                      </a:endParaRPr>
                    </a:p>
                  </a:txBody>
                  <a:tcPr marL="4100" marR="4100" marT="4100" marB="0" anchor="ctr"/>
                </a:tc>
                <a:tc hMerge="1">
                  <a:txBody>
                    <a:bodyPr/>
                    <a:lstStyle/>
                    <a:p>
                      <a:endParaRPr lang="es-CL"/>
                    </a:p>
                  </a:txBody>
                  <a:tcPr/>
                </a:tc>
                <a:extLst>
                  <a:ext uri="{0D108BD9-81ED-4DB2-BD59-A6C34878D82A}">
                    <a16:rowId xmlns:a16="http://schemas.microsoft.com/office/drawing/2014/main" val="10010"/>
                  </a:ext>
                </a:extLst>
              </a:tr>
              <a:tr h="143775">
                <a:tc vMerge="1">
                  <a:txBody>
                    <a:bodyPr/>
                    <a:lstStyle/>
                    <a:p>
                      <a:endParaRPr lang="es-CL"/>
                    </a:p>
                  </a:txBody>
                  <a:tcPr/>
                </a:tc>
                <a:tc vMerge="1">
                  <a:txBody>
                    <a:bodyPr/>
                    <a:lstStyle/>
                    <a:p>
                      <a:endParaRPr lang="es-CL"/>
                    </a:p>
                  </a:txBody>
                  <a:tcPr/>
                </a:tc>
                <a:tc gridSpan="4">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17.09.2026</a:t>
                      </a:r>
                      <a:endParaRPr sz="1000" b="1" i="0" u="none" strike="noStrike" cap="none">
                        <a:solidFill>
                          <a:srgbClr val="1F3864"/>
                        </a:solidFill>
                        <a:latin typeface="Cambria"/>
                        <a:ea typeface="Cambria"/>
                        <a:cs typeface="Cambria"/>
                        <a:sym typeface="Cambria"/>
                      </a:endParaRPr>
                    </a:p>
                  </a:txBody>
                  <a:tcPr marL="4100" marR="4100" marT="4100" marB="0" anchor="ct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highlight>
                            <a:srgbClr val="FFC000"/>
                          </a:highlight>
                        </a:rPr>
                        <a:t>10.12.2026</a:t>
                      </a:r>
                      <a:endParaRPr sz="1000" b="1" i="0" u="none" strike="noStrike" cap="none">
                        <a:solidFill>
                          <a:srgbClr val="1F3864"/>
                        </a:solidFill>
                        <a:highlight>
                          <a:srgbClr val="FFC000"/>
                        </a:highlight>
                        <a:latin typeface="Arial"/>
                        <a:ea typeface="Arial"/>
                        <a:cs typeface="Arial"/>
                        <a:sym typeface="Arial"/>
                      </a:endParaRPr>
                    </a:p>
                  </a:txBody>
                  <a:tcPr marL="4100" marR="4100" marT="4100" marB="0" anchor="ctr"/>
                </a:tc>
                <a:tc hMerge="1">
                  <a:txBody>
                    <a:bodyPr/>
                    <a:lstStyle/>
                    <a:p>
                      <a:endParaRPr lang="es-CL"/>
                    </a:p>
                  </a:txBody>
                  <a:tcPr/>
                </a:tc>
                <a:extLst>
                  <a:ext uri="{0D108BD9-81ED-4DB2-BD59-A6C34878D82A}">
                    <a16:rowId xmlns:a16="http://schemas.microsoft.com/office/drawing/2014/main" val="10011"/>
                  </a:ext>
                </a:extLst>
              </a:tr>
              <a:tr h="143775">
                <a:tc rowSpan="6">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2</a:t>
                      </a:r>
                      <a:endParaRPr sz="1000" b="1" i="0" u="none" strike="noStrike" cap="none">
                        <a:solidFill>
                          <a:srgbClr val="1F3864"/>
                        </a:solidFill>
                        <a:latin typeface="Cambria"/>
                        <a:ea typeface="Cambria"/>
                        <a:cs typeface="Cambria"/>
                        <a:sym typeface="Cambria"/>
                      </a:endParaRPr>
                    </a:p>
                  </a:txBody>
                  <a:tcPr marL="4100" marR="4100" marT="4100" marB="0" anchor="ctr"/>
                </a:tc>
                <a:tc rowSpan="6">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4° AÑO EDUCACIÓN MEDIA</a:t>
                      </a:r>
                      <a:endParaRPr sz="1000" b="1" i="0" u="none" strike="noStrike" cap="none">
                        <a:solidFill>
                          <a:srgbClr val="1F3864"/>
                        </a:solidFill>
                        <a:latin typeface="Cambria"/>
                        <a:ea typeface="Cambria"/>
                        <a:cs typeface="Cambria"/>
                        <a:sym typeface="Cambria"/>
                      </a:endParaRPr>
                    </a:p>
                  </a:txBody>
                  <a:tcPr marL="4100" marR="4100" marT="4100" marB="0" anchor="ctr"/>
                </a:tc>
                <a:tc rowSpan="6"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C/JECD</a:t>
                      </a:r>
                      <a:endParaRPr sz="1000" b="1" i="0" u="none" strike="noStrike" cap="none">
                        <a:solidFill>
                          <a:srgbClr val="1F3864"/>
                        </a:solidFill>
                        <a:latin typeface="Cambria"/>
                        <a:ea typeface="Cambria"/>
                        <a:cs typeface="Cambria"/>
                        <a:sym typeface="Cambria"/>
                      </a:endParaRPr>
                    </a:p>
                  </a:txBody>
                  <a:tcPr marL="4100" marR="4100" marT="4100" marB="0" anchor="ctr"/>
                </a:tc>
                <a:tc rowSpan="6" h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22.05.2026</a:t>
                      </a:r>
                      <a:endParaRPr sz="1000" b="1" i="0" u="none" strike="noStrike" cap="none">
                        <a:solidFill>
                          <a:srgbClr val="1F3864"/>
                        </a:solidFill>
                        <a:latin typeface="Cambria"/>
                        <a:ea typeface="Cambria"/>
                        <a:cs typeface="Cambria"/>
                        <a:sym typeface="Cambria"/>
                      </a:endParaRPr>
                    </a:p>
                  </a:txBody>
                  <a:tcPr marL="4100" marR="4100" marT="4100" marB="0" anchor="ctr"/>
                </a:tc>
                <a:tc h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26.02.2026</a:t>
                      </a:r>
                      <a:endParaRPr sz="1000" b="1" i="0" u="none" strike="noStrike" cap="none">
                        <a:solidFill>
                          <a:srgbClr val="1F3864"/>
                        </a:solidFill>
                        <a:latin typeface="Arial"/>
                        <a:ea typeface="Arial"/>
                        <a:cs typeface="Arial"/>
                        <a:sym typeface="Arial"/>
                      </a:endParaRPr>
                    </a:p>
                  </a:txBody>
                  <a:tcPr marL="4100" marR="4100" marT="4100" marB="0" anchor="ctr"/>
                </a:tc>
                <a:tc hMerge="1">
                  <a:txBody>
                    <a:bodyPr/>
                    <a:lstStyle/>
                    <a:p>
                      <a:endParaRPr lang="es-CL"/>
                    </a:p>
                  </a:txBody>
                  <a:tcPr/>
                </a:tc>
                <a:extLst>
                  <a:ext uri="{0D108BD9-81ED-4DB2-BD59-A6C34878D82A}">
                    <a16:rowId xmlns:a16="http://schemas.microsoft.com/office/drawing/2014/main" val="10012"/>
                  </a:ext>
                </a:extLst>
              </a:tr>
              <a:tr h="143775">
                <a:tc vMerge="1">
                  <a:txBody>
                    <a:bodyPr/>
                    <a:lstStyle/>
                    <a:p>
                      <a:endParaRPr lang="es-CL"/>
                    </a:p>
                  </a:txBody>
                  <a:tcPr/>
                </a:tc>
                <a:tc vMerge="1">
                  <a:txBody>
                    <a:bodyPr/>
                    <a:lstStyle/>
                    <a:p>
                      <a:endParaRPr lang="es-CL"/>
                    </a:p>
                  </a:txBody>
                  <a:tcPr/>
                </a:tc>
                <a:tc gridSpan="2" vMerge="1">
                  <a:txBody>
                    <a:bodyPr/>
                    <a:lstStyle/>
                    <a:p>
                      <a:endParaRPr lang="es-CL"/>
                    </a:p>
                  </a:txBody>
                  <a:tcPr/>
                </a:tc>
                <a:tc hMerge="1" v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17.07.2026</a:t>
                      </a:r>
                      <a:endParaRPr sz="1000" b="1" i="0" u="none" strike="noStrike" cap="none">
                        <a:solidFill>
                          <a:srgbClr val="1F3864"/>
                        </a:solidFill>
                        <a:latin typeface="Cambria"/>
                        <a:ea typeface="Cambria"/>
                        <a:cs typeface="Cambria"/>
                        <a:sym typeface="Cambria"/>
                      </a:endParaRPr>
                    </a:p>
                  </a:txBody>
                  <a:tcPr marL="4100" marR="4100" marT="4100" marB="0" anchor="ctr"/>
                </a:tc>
                <a:tc h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27.02.2026</a:t>
                      </a:r>
                      <a:endParaRPr sz="1000" b="1" i="0" u="none" strike="noStrike" cap="none">
                        <a:solidFill>
                          <a:srgbClr val="1F3864"/>
                        </a:solidFill>
                        <a:latin typeface="Arial"/>
                        <a:ea typeface="Arial"/>
                        <a:cs typeface="Arial"/>
                        <a:sym typeface="Arial"/>
                      </a:endParaRPr>
                    </a:p>
                  </a:txBody>
                  <a:tcPr marL="4100" marR="4100" marT="4100" marB="0" anchor="ctr"/>
                </a:tc>
                <a:tc hMerge="1">
                  <a:txBody>
                    <a:bodyPr/>
                    <a:lstStyle/>
                    <a:p>
                      <a:endParaRPr lang="es-CL"/>
                    </a:p>
                  </a:txBody>
                  <a:tcPr/>
                </a:tc>
                <a:extLst>
                  <a:ext uri="{0D108BD9-81ED-4DB2-BD59-A6C34878D82A}">
                    <a16:rowId xmlns:a16="http://schemas.microsoft.com/office/drawing/2014/main" val="10013"/>
                  </a:ext>
                </a:extLst>
              </a:tr>
              <a:tr h="143775">
                <a:tc vMerge="1">
                  <a:txBody>
                    <a:bodyPr/>
                    <a:lstStyle/>
                    <a:p>
                      <a:endParaRPr lang="es-CL"/>
                    </a:p>
                  </a:txBody>
                  <a:tcPr/>
                </a:tc>
                <a:tc vMerge="1">
                  <a:txBody>
                    <a:bodyPr/>
                    <a:lstStyle/>
                    <a:p>
                      <a:endParaRPr lang="es-CL"/>
                    </a:p>
                  </a:txBody>
                  <a:tcPr/>
                </a:tc>
                <a:tc gridSpan="2" vMerge="1">
                  <a:txBody>
                    <a:bodyPr/>
                    <a:lstStyle/>
                    <a:p>
                      <a:endParaRPr lang="es-CL"/>
                    </a:p>
                  </a:txBody>
                  <a:tcPr/>
                </a:tc>
                <a:tc hMerge="1" v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14.09.2026</a:t>
                      </a:r>
                      <a:endParaRPr sz="1000" b="1" i="0" u="none" strike="noStrike" cap="none">
                        <a:solidFill>
                          <a:srgbClr val="1F3864"/>
                        </a:solidFill>
                        <a:latin typeface="Cambria"/>
                        <a:ea typeface="Cambria"/>
                        <a:cs typeface="Cambria"/>
                        <a:sym typeface="Cambria"/>
                      </a:endParaRPr>
                    </a:p>
                  </a:txBody>
                  <a:tcPr marL="4100" marR="4100" marT="4100" marB="0" anchor="ctr"/>
                </a:tc>
                <a:tc h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02.03.2026</a:t>
                      </a:r>
                      <a:endParaRPr sz="1000" b="1" i="0" u="none" strike="noStrike" cap="none">
                        <a:solidFill>
                          <a:srgbClr val="1F3864"/>
                        </a:solidFill>
                        <a:latin typeface="Arial"/>
                        <a:ea typeface="Arial"/>
                        <a:cs typeface="Arial"/>
                        <a:sym typeface="Arial"/>
                      </a:endParaRPr>
                    </a:p>
                  </a:txBody>
                  <a:tcPr marL="4100" marR="4100" marT="4100" marB="0" anchor="ctr"/>
                </a:tc>
                <a:tc hMerge="1">
                  <a:txBody>
                    <a:bodyPr/>
                    <a:lstStyle/>
                    <a:p>
                      <a:endParaRPr lang="es-CL"/>
                    </a:p>
                  </a:txBody>
                  <a:tcPr/>
                </a:tc>
                <a:extLst>
                  <a:ext uri="{0D108BD9-81ED-4DB2-BD59-A6C34878D82A}">
                    <a16:rowId xmlns:a16="http://schemas.microsoft.com/office/drawing/2014/main" val="10014"/>
                  </a:ext>
                </a:extLst>
              </a:tr>
              <a:tr h="143775">
                <a:tc vMerge="1">
                  <a:txBody>
                    <a:bodyPr/>
                    <a:lstStyle/>
                    <a:p>
                      <a:endParaRPr lang="es-CL"/>
                    </a:p>
                  </a:txBody>
                  <a:tcPr/>
                </a:tc>
                <a:tc vMerge="1">
                  <a:txBody>
                    <a:bodyPr/>
                    <a:lstStyle/>
                    <a:p>
                      <a:endParaRPr lang="es-CL"/>
                    </a:p>
                  </a:txBody>
                  <a:tcPr/>
                </a:tc>
                <a:tc gridSpan="2" vMerge="1">
                  <a:txBody>
                    <a:bodyPr/>
                    <a:lstStyle/>
                    <a:p>
                      <a:endParaRPr lang="es-CL"/>
                    </a:p>
                  </a:txBody>
                  <a:tcPr/>
                </a:tc>
                <a:tc hMerge="1" v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15.09.2026</a:t>
                      </a:r>
                      <a:endParaRPr sz="1000" b="1" i="0" u="none" strike="noStrike" cap="none">
                        <a:solidFill>
                          <a:srgbClr val="1F3864"/>
                        </a:solidFill>
                        <a:latin typeface="Cambria"/>
                        <a:ea typeface="Cambria"/>
                        <a:cs typeface="Cambria"/>
                        <a:sym typeface="Cambria"/>
                      </a:endParaRPr>
                    </a:p>
                  </a:txBody>
                  <a:tcPr marL="4100" marR="4100" marT="4100" marB="0" anchor="ctr"/>
                </a:tc>
                <a:tc h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03.12.2026</a:t>
                      </a:r>
                      <a:endParaRPr sz="1000" b="1" i="0" u="none" strike="noStrike" cap="none">
                        <a:solidFill>
                          <a:srgbClr val="1F3864"/>
                        </a:solidFill>
                        <a:latin typeface="Arial"/>
                        <a:ea typeface="Arial"/>
                        <a:cs typeface="Arial"/>
                        <a:sym typeface="Arial"/>
                      </a:endParaRPr>
                    </a:p>
                  </a:txBody>
                  <a:tcPr marL="4100" marR="4100" marT="4100" marB="0" anchor="ctr"/>
                </a:tc>
                <a:tc hMerge="1">
                  <a:txBody>
                    <a:bodyPr/>
                    <a:lstStyle/>
                    <a:p>
                      <a:endParaRPr lang="es-CL"/>
                    </a:p>
                  </a:txBody>
                  <a:tcPr/>
                </a:tc>
                <a:extLst>
                  <a:ext uri="{0D108BD9-81ED-4DB2-BD59-A6C34878D82A}">
                    <a16:rowId xmlns:a16="http://schemas.microsoft.com/office/drawing/2014/main" val="10015"/>
                  </a:ext>
                </a:extLst>
              </a:tr>
              <a:tr h="143775">
                <a:tc vMerge="1">
                  <a:txBody>
                    <a:bodyPr/>
                    <a:lstStyle/>
                    <a:p>
                      <a:endParaRPr lang="es-CL"/>
                    </a:p>
                  </a:txBody>
                  <a:tcPr/>
                </a:tc>
                <a:tc vMerge="1">
                  <a:txBody>
                    <a:bodyPr/>
                    <a:lstStyle/>
                    <a:p>
                      <a:endParaRPr lang="es-CL"/>
                    </a:p>
                  </a:txBody>
                  <a:tcPr/>
                </a:tc>
                <a:tc gridSpan="2" vMerge="1">
                  <a:txBody>
                    <a:bodyPr/>
                    <a:lstStyle/>
                    <a:p>
                      <a:endParaRPr lang="es-CL"/>
                    </a:p>
                  </a:txBody>
                  <a:tcPr/>
                </a:tc>
                <a:tc hMerge="1" v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16.09.2026</a:t>
                      </a:r>
                      <a:endParaRPr sz="1000" b="1" i="0" u="none" strike="noStrike" cap="none">
                        <a:solidFill>
                          <a:srgbClr val="1F3864"/>
                        </a:solidFill>
                        <a:latin typeface="Cambria"/>
                        <a:ea typeface="Cambria"/>
                        <a:cs typeface="Cambria"/>
                        <a:sym typeface="Cambria"/>
                      </a:endParaRPr>
                    </a:p>
                  </a:txBody>
                  <a:tcPr marL="4100" marR="4100" marT="4100" marB="0" anchor="ctr"/>
                </a:tc>
                <a:tc h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16.11.2026</a:t>
                      </a:r>
                      <a:endParaRPr sz="1000" b="1" i="0" u="none" strike="noStrike" cap="none">
                        <a:solidFill>
                          <a:srgbClr val="1F3864"/>
                        </a:solidFill>
                        <a:latin typeface="Arial"/>
                        <a:ea typeface="Arial"/>
                        <a:cs typeface="Arial"/>
                        <a:sym typeface="Arial"/>
                      </a:endParaRPr>
                    </a:p>
                  </a:txBody>
                  <a:tcPr marL="4100" marR="4100" marT="4100" marB="0" anchor="ctr"/>
                </a:tc>
                <a:tc hMerge="1">
                  <a:txBody>
                    <a:bodyPr/>
                    <a:lstStyle/>
                    <a:p>
                      <a:endParaRPr lang="es-CL"/>
                    </a:p>
                  </a:txBody>
                  <a:tcPr/>
                </a:tc>
                <a:extLst>
                  <a:ext uri="{0D108BD9-81ED-4DB2-BD59-A6C34878D82A}">
                    <a16:rowId xmlns:a16="http://schemas.microsoft.com/office/drawing/2014/main" val="10016"/>
                  </a:ext>
                </a:extLst>
              </a:tr>
              <a:tr h="143775">
                <a:tc vMerge="1">
                  <a:txBody>
                    <a:bodyPr/>
                    <a:lstStyle/>
                    <a:p>
                      <a:endParaRPr lang="es-CL"/>
                    </a:p>
                  </a:txBody>
                  <a:tcPr/>
                </a:tc>
                <a:tc vMerge="1">
                  <a:txBody>
                    <a:bodyPr/>
                    <a:lstStyle/>
                    <a:p>
                      <a:endParaRPr lang="es-CL"/>
                    </a:p>
                  </a:txBody>
                  <a:tcPr/>
                </a:tc>
                <a:tc gridSpan="2" vMerge="1">
                  <a:txBody>
                    <a:bodyPr/>
                    <a:lstStyle/>
                    <a:p>
                      <a:endParaRPr lang="es-CL"/>
                    </a:p>
                  </a:txBody>
                  <a:tcPr/>
                </a:tc>
                <a:tc hMerge="1" v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17.09.2026</a:t>
                      </a:r>
                      <a:endParaRPr sz="1000" b="1" i="0" u="none" strike="noStrike" cap="none">
                        <a:solidFill>
                          <a:srgbClr val="1F3864"/>
                        </a:solidFill>
                        <a:latin typeface="Cambria"/>
                        <a:ea typeface="Cambria"/>
                        <a:cs typeface="Cambria"/>
                        <a:sym typeface="Cambria"/>
                      </a:endParaRPr>
                    </a:p>
                  </a:txBody>
                  <a:tcPr marL="4100" marR="4100" marT="4100" marB="0" anchor="ctr"/>
                </a:tc>
                <a:tc hMerge="1">
                  <a:txBody>
                    <a:bodyPr/>
                    <a:lstStyle/>
                    <a:p>
                      <a:endParaRPr lang="es-CL"/>
                    </a:p>
                  </a:txBody>
                  <a:tcPr/>
                </a:tc>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highlight>
                            <a:srgbClr val="FFC000"/>
                          </a:highlight>
                        </a:rPr>
                        <a:t>17.11.2026</a:t>
                      </a:r>
                      <a:endParaRPr sz="1000" b="1" i="0" u="none" strike="noStrike" cap="none">
                        <a:solidFill>
                          <a:srgbClr val="1F3864"/>
                        </a:solidFill>
                        <a:highlight>
                          <a:srgbClr val="FFC000"/>
                        </a:highlight>
                        <a:latin typeface="Arial"/>
                        <a:ea typeface="Arial"/>
                        <a:cs typeface="Arial"/>
                        <a:sym typeface="Arial"/>
                      </a:endParaRPr>
                    </a:p>
                  </a:txBody>
                  <a:tcPr marL="4100" marR="4100" marT="4100" marB="0" anchor="ctr"/>
                </a:tc>
                <a:tc hMerge="1">
                  <a:txBody>
                    <a:bodyPr/>
                    <a:lstStyle/>
                    <a:p>
                      <a:endParaRPr lang="es-CL"/>
                    </a:p>
                  </a:txBody>
                  <a:tcPr/>
                </a:tc>
                <a:extLst>
                  <a:ext uri="{0D108BD9-81ED-4DB2-BD59-A6C34878D82A}">
                    <a16:rowId xmlns:a16="http://schemas.microsoft.com/office/drawing/2014/main" val="10017"/>
                  </a:ext>
                </a:extLst>
              </a:tr>
              <a:tr h="335475">
                <a:tc gridSpan="2">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TOTAL, DÍAS QUE SOLICITA</a:t>
                      </a:r>
                      <a:endParaRPr sz="1000" b="1" i="0" u="none" strike="noStrike" cap="none">
                        <a:solidFill>
                          <a:srgbClr val="1F3864"/>
                        </a:solidFill>
                        <a:latin typeface="Cambria"/>
                        <a:ea typeface="Cambria"/>
                        <a:cs typeface="Cambria"/>
                        <a:sym typeface="Cambria"/>
                      </a:endParaRPr>
                    </a:p>
                  </a:txBody>
                  <a:tcPr marL="4100" marR="4100" marT="4100" marB="0" anchor="ctr"/>
                </a:tc>
                <a:tc hMerge="1">
                  <a:txBody>
                    <a:bodyPr/>
                    <a:lstStyle/>
                    <a:p>
                      <a:endParaRPr lang="es-CL"/>
                    </a:p>
                  </a:txBody>
                  <a:tcPr/>
                </a:tc>
                <a:tc gridSpan="4">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6</a:t>
                      </a:r>
                      <a:endParaRPr sz="1000" b="1" i="0" u="none" strike="noStrike" cap="none">
                        <a:solidFill>
                          <a:srgbClr val="1F3864"/>
                        </a:solidFill>
                        <a:latin typeface="Cambria"/>
                        <a:ea typeface="Cambria"/>
                        <a:cs typeface="Cambria"/>
                        <a:sym typeface="Cambria"/>
                      </a:endParaRPr>
                    </a:p>
                  </a:txBody>
                  <a:tcPr marL="4100" marR="4100" marT="4100" marB="0" anchor="ctr"/>
                </a:tc>
                <a:tc hMerge="1">
                  <a:txBody>
                    <a:bodyPr/>
                    <a:lstStyle/>
                    <a:p>
                      <a:endParaRPr lang="es-CL"/>
                    </a:p>
                  </a:txBody>
                  <a:tcPr/>
                </a:tc>
                <a:tc hMerge="1">
                  <a:txBody>
                    <a:bodyPr/>
                    <a:lstStyle/>
                    <a:p>
                      <a:endParaRPr lang="es-CL"/>
                    </a:p>
                  </a:txBody>
                  <a:tcPr/>
                </a:tc>
                <a:tc hMerge="1">
                  <a:txBody>
                    <a:bodyPr/>
                    <a:lstStyle/>
                    <a:p>
                      <a:endParaRPr lang="es-CL"/>
                    </a:p>
                  </a:txBody>
                  <a:tcPr/>
                </a:tc>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TOTAL, DÍAS QUE RECUPERA</a:t>
                      </a:r>
                      <a:endParaRPr sz="1000" b="1" i="0" u="none" strike="noStrike" cap="none">
                        <a:solidFill>
                          <a:srgbClr val="1F3864"/>
                        </a:solidFill>
                        <a:latin typeface="Cambria"/>
                        <a:ea typeface="Cambria"/>
                        <a:cs typeface="Cambria"/>
                        <a:sym typeface="Cambria"/>
                      </a:endParaRPr>
                    </a:p>
                  </a:txBody>
                  <a:tcPr marL="4100" marR="4100" marT="4100" marB="0" anchor="ctr"/>
                </a:tc>
                <a:tc>
                  <a:txBody>
                    <a:bodyPr/>
                    <a:lstStyle/>
                    <a:p>
                      <a:pPr marL="0" marR="0" lvl="0" indent="0" algn="ctr" rtl="0">
                        <a:lnSpc>
                          <a:spcPct val="100000"/>
                        </a:lnSpc>
                        <a:spcBef>
                          <a:spcPts val="0"/>
                        </a:spcBef>
                        <a:spcAft>
                          <a:spcPts val="0"/>
                        </a:spcAft>
                        <a:buNone/>
                      </a:pPr>
                      <a:r>
                        <a:rPr lang="es-ES" sz="1000" b="1" u="none" strike="noStrike" cap="none">
                          <a:solidFill>
                            <a:srgbClr val="1F3864"/>
                          </a:solidFill>
                        </a:rPr>
                        <a:t>6</a:t>
                      </a:r>
                      <a:endParaRPr sz="1000" b="1" i="0" u="none" strike="noStrike" cap="none">
                        <a:solidFill>
                          <a:srgbClr val="1F3864"/>
                        </a:solidFill>
                        <a:latin typeface="Cambria"/>
                        <a:ea typeface="Cambria"/>
                        <a:cs typeface="Cambria"/>
                        <a:sym typeface="Cambria"/>
                      </a:endParaRPr>
                    </a:p>
                  </a:txBody>
                  <a:tcPr marL="4100" marR="4100" marT="4100" marB="0" anchor="ctr"/>
                </a:tc>
                <a:extLst>
                  <a:ext uri="{0D108BD9-81ED-4DB2-BD59-A6C34878D82A}">
                    <a16:rowId xmlns:a16="http://schemas.microsoft.com/office/drawing/2014/main" val="10018"/>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396907bd1e9_0_43"/>
          <p:cNvSpPr txBox="1">
            <a:spLocks noGrp="1"/>
          </p:cNvSpPr>
          <p:nvPr>
            <p:ph type="title"/>
          </p:nvPr>
        </p:nvSpPr>
        <p:spPr>
          <a:xfrm>
            <a:off x="952500" y="111919"/>
            <a:ext cx="6819900" cy="994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rgbClr val="343550"/>
              </a:buClr>
              <a:buSzPct val="38888"/>
              <a:buNone/>
            </a:pPr>
            <a:r>
              <a:rPr lang="es-ES">
                <a:solidFill>
                  <a:srgbClr val="1F3864"/>
                </a:solidFill>
                <a:latin typeface="Arial"/>
                <a:ea typeface="Arial"/>
                <a:cs typeface="Arial"/>
                <a:sym typeface="Arial"/>
              </a:rPr>
              <a:t>CONVENIO IGUALDAD DE OPORTUNIDADES</a:t>
            </a:r>
            <a:endParaRPr>
              <a:solidFill>
                <a:srgbClr val="1F3864"/>
              </a:solidFill>
              <a:latin typeface="Arial"/>
              <a:ea typeface="Arial"/>
              <a:cs typeface="Arial"/>
              <a:sym typeface="Arial"/>
            </a:endParaRPr>
          </a:p>
        </p:txBody>
      </p:sp>
      <p:sp>
        <p:nvSpPr>
          <p:cNvPr id="89" name="Google Shape;89;g396907bd1e9_0_43"/>
          <p:cNvSpPr txBox="1"/>
          <p:nvPr/>
        </p:nvSpPr>
        <p:spPr>
          <a:xfrm>
            <a:off x="737574" y="1437624"/>
            <a:ext cx="6981000" cy="1685400"/>
          </a:xfrm>
          <a:prstGeom prst="rect">
            <a:avLst/>
          </a:prstGeom>
          <a:noFill/>
          <a:ln>
            <a:noFill/>
          </a:ln>
        </p:spPr>
        <p:txBody>
          <a:bodyPr spcFirstLastPara="1" wrap="square" lIns="68575" tIns="34275" rIns="68575" bIns="34275" anchor="t" anchorCtr="0">
            <a:spAutoFit/>
          </a:bodyPr>
          <a:lstStyle/>
          <a:p>
            <a:pPr marL="0" marR="0" lvl="0" indent="0" algn="just" rtl="0">
              <a:lnSpc>
                <a:spcPct val="150000"/>
              </a:lnSpc>
              <a:spcBef>
                <a:spcPts val="0"/>
              </a:spcBef>
              <a:spcAft>
                <a:spcPts val="0"/>
              </a:spcAft>
              <a:buNone/>
            </a:pPr>
            <a:r>
              <a:rPr lang="es-ES" sz="1500" b="1" i="0" u="sng" strike="noStrike" cap="none">
                <a:solidFill>
                  <a:srgbClr val="1F3864"/>
                </a:solidFill>
                <a:latin typeface="Arial"/>
                <a:ea typeface="Arial"/>
                <a:cs typeface="Arial"/>
                <a:sym typeface="Arial"/>
              </a:rPr>
              <a:t>De acuerdo a la normativa y al cumplimiento del Plan de Mejoramiento de las obligaciones del Convenio de Igualdad de Oportunidades y Excelencia Educativa,</a:t>
            </a:r>
            <a:r>
              <a:rPr lang="es-ES" sz="1500" b="0" i="0" u="none" strike="noStrike" cap="none">
                <a:solidFill>
                  <a:srgbClr val="1F3864"/>
                </a:solidFill>
                <a:latin typeface="Arial"/>
                <a:ea typeface="Arial"/>
                <a:cs typeface="Arial"/>
                <a:sym typeface="Arial"/>
              </a:rPr>
              <a:t> en el caso que el establecimiento está adscrito a la Subvención Preferencial". Para informar, estas obligaciones están en el artículo 6°, 7° y 7°bis de la Ley SEP que les adjunto. </a:t>
            </a:r>
            <a:endParaRPr sz="1500" b="0" i="0" u="none" strike="noStrike" cap="none">
              <a:solidFill>
                <a:srgbClr val="1F3864"/>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University Center of Philosophy by Slidesgo">
  <a:themeElements>
    <a:clrScheme name="Simple Light">
      <a:dk1>
        <a:srgbClr val="000000"/>
      </a:dk1>
      <a:lt1>
        <a:srgbClr val="FFFFFF"/>
      </a:lt1>
      <a:dk2>
        <a:srgbClr val="595959"/>
      </a:dk2>
      <a:lt2>
        <a:srgbClr val="EEEEEE"/>
      </a:lt2>
      <a:accent1>
        <a:srgbClr val="141414"/>
      </a:accent1>
      <a:accent2>
        <a:srgbClr val="7A7A7A"/>
      </a:accent2>
      <a:accent3>
        <a:srgbClr val="EBEBEB"/>
      </a:accent3>
      <a:accent4>
        <a:srgbClr val="FFFFFF"/>
      </a:accent4>
      <a:accent5>
        <a:srgbClr val="141414"/>
      </a:accent5>
      <a:accent6>
        <a:srgbClr val="141414"/>
      </a:accent6>
      <a:hlink>
        <a:srgbClr val="7A7A7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3669</Words>
  <Application>Microsoft Office PowerPoint</Application>
  <PresentationFormat>Presentación en pantalla (16:9)</PresentationFormat>
  <Paragraphs>645</Paragraphs>
  <Slides>49</Slides>
  <Notes>49</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49</vt:i4>
      </vt:variant>
    </vt:vector>
  </HeadingPairs>
  <TitlesOfParts>
    <vt:vector size="61" baseType="lpstr">
      <vt:lpstr>Noto Sans Symbols</vt:lpstr>
      <vt:lpstr>Cambria</vt:lpstr>
      <vt:lpstr>Roboto Condensed Light</vt:lpstr>
      <vt:lpstr>Livvic</vt:lpstr>
      <vt:lpstr>Walter Turncoat</vt:lpstr>
      <vt:lpstr>Calibri</vt:lpstr>
      <vt:lpstr>Arial</vt:lpstr>
      <vt:lpstr>Open Sans</vt:lpstr>
      <vt:lpstr>Playfair Display</vt:lpstr>
      <vt:lpstr>Raleway</vt:lpstr>
      <vt:lpstr>Times New Roman</vt:lpstr>
      <vt:lpstr>University Center of Philosophy by Slidesgo</vt:lpstr>
      <vt:lpstr>CONSTITUCIÓN CONSEJO  ESCOLAR</vt:lpstr>
      <vt:lpstr>Presentación de PowerPoint</vt:lpstr>
      <vt:lpstr>ORACIÓN INICIAL</vt:lpstr>
      <vt:lpstr>PROCESO DE CONSTITUCIÓN DEL CONSEJO ESCOLAR</vt:lpstr>
      <vt:lpstr>METAS DIRECCIÓN 2026</vt:lpstr>
      <vt:lpstr>¡GRANDES RESULTADOS!</vt:lpstr>
      <vt:lpstr>SNED - 10% A REPARTIR</vt:lpstr>
      <vt:lpstr>CALENDARIO ANUAL 2026</vt:lpstr>
      <vt:lpstr>CONVENIO IGUALDAD DE OPORTUNIDADES</vt:lpstr>
      <vt:lpstr>PRESUPUESTO ANUAL</vt:lpstr>
      <vt:lpstr>ACTUALIZACIÓN EN EL RIE</vt:lpstr>
      <vt:lpstr>TEMAS ACTUALIZADOS</vt:lpstr>
      <vt:lpstr>ACTUALIZACIONES  DOCUMENTOS INSTITUCIONALES</vt:lpstr>
      <vt:lpstr>TEXTOS ESCOLARES</vt:lpstr>
      <vt:lpstr>FECHAS DE CONSEJO ESCOLAR</vt:lpstr>
      <vt:lpstr>Presentación de PowerPoint</vt:lpstr>
      <vt:lpstr>CUENTA PÚBLICA</vt:lpstr>
      <vt:lpstr>Uso de Recursos SEP 2025</vt:lpstr>
      <vt:lpstr>ÁMBITO PEDAGÓGICO: </vt:lpstr>
      <vt:lpstr>RESULTADOS APTUS (EMN) </vt:lpstr>
      <vt:lpstr>RESULTADOS APTUS (PDN) </vt:lpstr>
      <vt:lpstr>RESULTADOS ASTORECA LENGUAJE Y MATEMÁTICA KÍNDER  </vt:lpstr>
      <vt:lpstr>RESULTADOS ASTORECA  MATEMÁTICA 1° Y 2° BÁSICO</vt:lpstr>
      <vt:lpstr>RESULTADOS ASTORECA  MATEMÁTICA 3° Y 4° BÁSICO </vt:lpstr>
      <vt:lpstr>RESULTADOS CÁLCULO MENTAL SUMA Y RESTA </vt:lpstr>
      <vt:lpstr>RESULTADOS CÁLCULO MENTAL MULTIPLICACIÓN </vt:lpstr>
      <vt:lpstr>RESULTADOS VELOCIDAD LECTORA</vt:lpstr>
      <vt:lpstr>RESULTADOS VELOCIDAD LECTORA  1° BÁSICO </vt:lpstr>
      <vt:lpstr>RESULTADOS VELOCIDAD LECTORA 2°, 3°, 4°, 5°, 6°, 7°y 8° </vt:lpstr>
      <vt:lpstr>RESULTADOS SIMCE 2025  LECTURA Y MATEMÁTICA</vt:lpstr>
      <vt:lpstr>RESULTADOS PAES 2025 CL y M1</vt:lpstr>
      <vt:lpstr>RESULTADOS PAES 2025 CL y M1</vt:lpstr>
      <vt:lpstr>Ámbito pedagógico</vt:lpstr>
      <vt:lpstr>Vinculación con el medio</vt:lpstr>
      <vt:lpstr>Administración de Beneficios del  Estado para estudiantes: </vt:lpstr>
      <vt:lpstr>DENUNCIAS SUPERINTENDENCIA</vt:lpstr>
      <vt:lpstr>Celebraciones y Premiaciones para el  Refuerzo de la Convivencia: </vt:lpstr>
      <vt:lpstr>Celebraciones y Premiaciones para el  refuerzo de la Convivencia: </vt:lpstr>
      <vt:lpstr>Programa de Orientación</vt:lpstr>
      <vt:lpstr>Programa de Orientación</vt:lpstr>
      <vt:lpstr>Jornadas de Curso </vt:lpstr>
      <vt:lpstr>SUB ÁREA PASTORAL Y CONFERENCIA</vt:lpstr>
      <vt:lpstr>SUB ÁREA PASTORAL Y CONFERENCIA</vt:lpstr>
      <vt:lpstr>Sacramentos </vt:lpstr>
      <vt:lpstr>El Camino Vicentino: </vt:lpstr>
      <vt:lpstr>Plan de las Virtudes </vt:lpstr>
      <vt:lpstr>Espacios para funcionarios y apoderados </vt:lpstr>
      <vt:lpstr>Sobre las clases de Religión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Note-70</dc:creator>
  <cp:lastModifiedBy>Director Francisco</cp:lastModifiedBy>
  <cp:revision>1</cp:revision>
  <dcterms:modified xsi:type="dcterms:W3CDTF">2026-03-27T13:01:29Z</dcterms:modified>
</cp:coreProperties>
</file>